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sldIdLst>
    <p:sldId id="256" r:id="rId2"/>
    <p:sldId id="266" r:id="rId3"/>
    <p:sldId id="269" r:id="rId4"/>
    <p:sldId id="270" r:id="rId5"/>
    <p:sldId id="261" r:id="rId6"/>
    <p:sldId id="268" r:id="rId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7D3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00BB320-0212-4948-897E-D3770E6D1D9A}" type="datetimeFigureOut">
              <a:rPr lang="ru-RU" smtClean="0"/>
              <a:pPr/>
              <a:t>11.05.2021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80D3190-56AE-416D-8C0A-6E423F8253AB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3CAFAF-F440-4BEA-83C0-06215780B219}" type="datetimeFigureOut">
              <a:rPr lang="ru-RU" smtClean="0"/>
              <a:pPr/>
              <a:t>11.05.2021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0763C2-2CF3-4A8D-A2F6-52AAD25DF55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0">
    <p:wipe dir="r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3CAFAF-F440-4BEA-83C0-06215780B219}" type="datetimeFigureOut">
              <a:rPr lang="ru-RU" smtClean="0"/>
              <a:pPr/>
              <a:t>11.05.2021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0763C2-2CF3-4A8D-A2F6-52AAD25DF55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0">
    <p:wipe dir="r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3CAFAF-F440-4BEA-83C0-06215780B219}" type="datetimeFigureOut">
              <a:rPr lang="ru-RU" smtClean="0"/>
              <a:pPr/>
              <a:t>11.05.2021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0763C2-2CF3-4A8D-A2F6-52AAD25DF55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0">
    <p:wipe dir="r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3CAFAF-F440-4BEA-83C0-06215780B219}" type="datetimeFigureOut">
              <a:rPr lang="ru-RU" smtClean="0"/>
              <a:pPr/>
              <a:t>11.05.2021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0763C2-2CF3-4A8D-A2F6-52AAD25DF55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0">
    <p:wipe dir="r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3CAFAF-F440-4BEA-83C0-06215780B219}" type="datetimeFigureOut">
              <a:rPr lang="ru-RU" smtClean="0"/>
              <a:pPr/>
              <a:t>11.05.2021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0763C2-2CF3-4A8D-A2F6-52AAD25DF55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0">
    <p:wipe dir="r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3CAFAF-F440-4BEA-83C0-06215780B219}" type="datetimeFigureOut">
              <a:rPr lang="ru-RU" smtClean="0"/>
              <a:pPr/>
              <a:t>11.05.2021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0763C2-2CF3-4A8D-A2F6-52AAD25DF55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0">
    <p:wipe dir="r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3CAFAF-F440-4BEA-83C0-06215780B219}" type="datetimeFigureOut">
              <a:rPr lang="ru-RU" smtClean="0"/>
              <a:pPr/>
              <a:t>11.05.2021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0763C2-2CF3-4A8D-A2F6-52AAD25DF55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0">
    <p:wipe dir="r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3CAFAF-F440-4BEA-83C0-06215780B219}" type="datetimeFigureOut">
              <a:rPr lang="ru-RU" smtClean="0"/>
              <a:pPr/>
              <a:t>11.05.2021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0763C2-2CF3-4A8D-A2F6-52AAD25DF55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0">
    <p:wipe dir="r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3CAFAF-F440-4BEA-83C0-06215780B219}" type="datetimeFigureOut">
              <a:rPr lang="ru-RU" smtClean="0"/>
              <a:pPr/>
              <a:t>11.05.2021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0763C2-2CF3-4A8D-A2F6-52AAD25DF55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0">
    <p:wipe dir="r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3CAFAF-F440-4BEA-83C0-06215780B219}" type="datetimeFigureOut">
              <a:rPr lang="ru-RU" smtClean="0"/>
              <a:pPr/>
              <a:t>11.05.2021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0763C2-2CF3-4A8D-A2F6-52AAD25DF55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0">
    <p:wipe dir="r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3CAFAF-F440-4BEA-83C0-06215780B219}" type="datetimeFigureOut">
              <a:rPr lang="ru-RU" smtClean="0"/>
              <a:pPr/>
              <a:t>11.05.2021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0763C2-2CF3-4A8D-A2F6-52AAD25DF55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0">
    <p:wipe dir="r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40000"/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 userDrawn="1"/>
        </p:nvSpPr>
        <p:spPr>
          <a:xfrm>
            <a:off x="357158" y="285728"/>
            <a:ext cx="8501122" cy="6215106"/>
          </a:xfrm>
          <a:prstGeom prst="roundRect">
            <a:avLst>
              <a:gd name="adj" fmla="val 9106"/>
            </a:avLst>
          </a:prstGeom>
          <a:noFill/>
          <a:ln>
            <a:solidFill>
              <a:srgbClr val="57D3FF"/>
            </a:solidFill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" name="Рисунок 7" descr="0_75c96_b715e7d3_XL.jpeg"/>
          <p:cNvPicPr>
            <a:picLocks noChangeAspect="1"/>
          </p:cNvPicPr>
          <p:nvPr userDrawn="1"/>
        </p:nvPicPr>
        <p:blipFill>
          <a:blip r:embed="rId1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8363" t="8363"/>
          <a:stretch>
            <a:fillRect/>
          </a:stretch>
        </p:blipFill>
        <p:spPr>
          <a:xfrm>
            <a:off x="71406" y="71414"/>
            <a:ext cx="2000264" cy="2000264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3CAFAF-F440-4BEA-83C0-06215780B219}" type="datetimeFigureOut">
              <a:rPr lang="ru-RU" smtClean="0"/>
              <a:pPr/>
              <a:t>11.05.2021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 smtClean="0"/>
              <a:t>corowina.ucoz.com</a:t>
            </a:r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 advClick="0" advTm="0">
    <p:wipe dir="r"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362834" y="1071547"/>
            <a:ext cx="7995380" cy="378565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8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ambria Math" pitchFamily="18" charset="0"/>
                <a:ea typeface="Cambria Math" pitchFamily="18" charset="0"/>
              </a:rPr>
              <a:t> Военно-спортивная игра «Зарничка»</a:t>
            </a:r>
            <a:endParaRPr lang="ru-RU" sz="8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Cambria Math" pitchFamily="18" charset="0"/>
              <a:ea typeface="Cambria Math" pitchFamily="18" charset="0"/>
            </a:endParaRPr>
          </a:p>
        </p:txBody>
      </p:sp>
    </p:spTree>
  </p:cSld>
  <p:clrMapOvr>
    <a:masterClrMapping/>
  </p:clrMapOvr>
  <p:transition spd="slow" advClick="0" advTm="0">
    <p:wipe dir="r"/>
    <p:sndAc>
      <p:stSnd>
        <p:snd r:embed="rId2" name="applause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Rectangle 1"/>
          <p:cNvSpPr>
            <a:spLocks noChangeArrowheads="1"/>
          </p:cNvSpPr>
          <p:nvPr/>
        </p:nvSpPr>
        <p:spPr bwMode="auto">
          <a:xfrm>
            <a:off x="714348" y="687080"/>
            <a:ext cx="7929618" cy="55553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2000" b="1" i="0" u="sng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mbria" pitchFamily="18" charset="0"/>
                <a:ea typeface="Times New Roman" pitchFamily="18" charset="0"/>
                <a:cs typeface="Arial" pitchFamily="34" charset="0"/>
              </a:rPr>
              <a:t>Цель  и задачи игры «Зарничка»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Cambria" pitchFamily="18" charset="0"/>
              <a:ea typeface="Times New Roman" pitchFamily="18" charset="0"/>
              <a:cs typeface="Arial" pitchFamily="34" charset="0"/>
            </a:endParaRP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mbria" pitchFamily="18" charset="0"/>
                <a:ea typeface="Times New Roman" pitchFamily="18" charset="0"/>
                <a:cs typeface="Arial" pitchFamily="34" charset="0"/>
              </a:rPr>
              <a:t>Цель: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mbria" pitchFamily="18" charset="0"/>
                <a:ea typeface="Times New Roman" pitchFamily="18" charset="0"/>
                <a:cs typeface="Arial" pitchFamily="34" charset="0"/>
              </a:rPr>
              <a:t> гражданское и патриотическое воспитание детей посредством вовлечения             их в военизированную игру-соревнование «Зарничка».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Cambria" pitchFamily="18" charset="0"/>
              <a:ea typeface="Times New Roman" pitchFamily="18" charset="0"/>
              <a:cs typeface="Arial" pitchFamily="34" charset="0"/>
            </a:endParaRP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mbria" pitchFamily="18" charset="0"/>
                <a:ea typeface="Times New Roman" pitchFamily="18" charset="0"/>
                <a:cs typeface="Arial" pitchFamily="34" charset="0"/>
              </a:rPr>
              <a:t> Задачи: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Cambria" pitchFamily="18" charset="0"/>
              <a:ea typeface="Times New Roman" pitchFamily="18" charset="0"/>
              <a:cs typeface="Arial" pitchFamily="34" charset="0"/>
            </a:endParaRP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mbria" pitchFamily="18" charset="0"/>
                <a:ea typeface="Times New Roman" pitchFamily="18" charset="0"/>
                <a:cs typeface="Arial" pitchFamily="34" charset="0"/>
              </a:rPr>
              <a:t>- знакомство воспитанников с воинскими специальностями;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Cambria" pitchFamily="18" charset="0"/>
              <a:ea typeface="Times New Roman" pitchFamily="18" charset="0"/>
              <a:cs typeface="Arial" pitchFamily="34" charset="0"/>
            </a:endParaRP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mbria" pitchFamily="18" charset="0"/>
                <a:ea typeface="Times New Roman" pitchFamily="18" charset="0"/>
                <a:cs typeface="Arial" pitchFamily="34" charset="0"/>
              </a:rPr>
              <a:t>- воспитание  у дошкольников чувства взаимовыручки и товарищеской поддержки;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Cambria" pitchFamily="18" charset="0"/>
              <a:ea typeface="Times New Roman" pitchFamily="18" charset="0"/>
              <a:cs typeface="Arial" pitchFamily="34" charset="0"/>
            </a:endParaRP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mbria" pitchFamily="18" charset="0"/>
                <a:ea typeface="Times New Roman" pitchFamily="18" charset="0"/>
                <a:cs typeface="Arial" pitchFamily="34" charset="0"/>
              </a:rPr>
              <a:t>- освоение навыков оказания первой медицинской помощи при травмах, ранениях;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Cambria" pitchFamily="18" charset="0"/>
              <a:ea typeface="Times New Roman" pitchFamily="18" charset="0"/>
              <a:cs typeface="Arial" pitchFamily="34" charset="0"/>
            </a:endParaRP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mbria" pitchFamily="18" charset="0"/>
                <a:ea typeface="Times New Roman" pitchFamily="18" charset="0"/>
                <a:cs typeface="Arial" pitchFamily="34" charset="0"/>
              </a:rPr>
              <a:t>- выработка качеств, необходимых при действиях в чрезвычайных ситуациях;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Cambria" pitchFamily="18" charset="0"/>
              <a:ea typeface="Times New Roman" pitchFamily="18" charset="0"/>
              <a:cs typeface="Arial" pitchFamily="34" charset="0"/>
            </a:endParaRP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mbria" pitchFamily="18" charset="0"/>
                <a:ea typeface="Times New Roman" pitchFamily="18" charset="0"/>
                <a:cs typeface="Arial" pitchFamily="34" charset="0"/>
              </a:rPr>
              <a:t>- воспитание дошкольников в духе готовности к защите Родины, формирование нравственных качеств: инициативы и самостоятельности в принятии решений, сознательной дисциплины, товарищества и дружбы, коллективизма, воли, смелости, находчивости, выносливости.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Cambria" pitchFamily="18" charset="0"/>
              <a:ea typeface="Times New Roman" pitchFamily="18" charset="0"/>
              <a:cs typeface="Arial" pitchFamily="34" charset="0"/>
            </a:endParaRP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slow" advClick="0" advTm="0">
    <p:wipe dir="r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F:\на сайтт фото\зарничка\20210429_10095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10" y="3000372"/>
            <a:ext cx="4667283" cy="3500462"/>
          </a:xfrm>
          <a:prstGeom prst="rect">
            <a:avLst/>
          </a:prstGeom>
          <a:solidFill>
            <a:srgbClr val="FFFFFF">
              <a:shade val="85000"/>
            </a:srgbClr>
          </a:solidFill>
          <a:ln w="57150" cap="sq">
            <a:solidFill>
              <a:srgbClr val="FFC000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3075" name="Picture 3" descr="F:\на сайтт фото\зарничка\20210430_10132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3108" y="500042"/>
            <a:ext cx="4444999" cy="2500312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077" name="Picture 5" descr="F:\на сайтт фото\зарничка\20210430_104804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408389">
            <a:off x="6143636" y="2357430"/>
            <a:ext cx="2330665" cy="4143404"/>
          </a:xfrm>
          <a:prstGeom prst="rect">
            <a:avLst/>
          </a:prstGeom>
          <a:solidFill>
            <a:srgbClr val="FFFFFF">
              <a:shade val="85000"/>
            </a:srgbClr>
          </a:solidFill>
          <a:ln w="57150" cap="sq">
            <a:solidFill>
              <a:srgbClr val="0070C0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</p:cSld>
  <p:clrMapOvr>
    <a:masterClrMapping/>
  </p:clrMapOvr>
  <p:transition spd="slow" advClick="0" advTm="0">
    <p:wipe dir="r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F:\на сайтт фото\зарничка\20210429_09555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3438" y="3500438"/>
            <a:ext cx="4000495" cy="3000372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051" name="Picture 3" descr="F:\на сайтт фото\зарничка\20210429_100156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34" y="1928802"/>
            <a:ext cx="4286280" cy="3214710"/>
          </a:xfrm>
          <a:prstGeom prst="rect">
            <a:avLst/>
          </a:prstGeom>
          <a:ln w="57150">
            <a:solidFill>
              <a:srgbClr val="FF0000"/>
            </a:solidFill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2052" name="Picture 4" descr="F:\на сайтт фото\зарничка\20210429_10025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00562" y="357166"/>
            <a:ext cx="3714776" cy="2786082"/>
          </a:xfrm>
          <a:prstGeom prst="rect">
            <a:avLst/>
          </a:prstGeom>
          <a:ln w="38100">
            <a:solidFill>
              <a:srgbClr val="92D050"/>
            </a:solidFill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</p:spTree>
  </p:cSld>
  <p:clrMapOvr>
    <a:masterClrMapping/>
  </p:clrMapOvr>
  <p:transition spd="slow" advClick="0" advTm="0">
    <p:wipe dir="r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F:\на сайтт фото\зарничка\20210429_09441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00100" y="3321819"/>
            <a:ext cx="4143404" cy="3107553"/>
          </a:xfrm>
          <a:prstGeom prst="ellipse">
            <a:avLst/>
          </a:prstGeom>
          <a:ln w="190500" cap="rnd">
            <a:solidFill>
              <a:srgbClr val="00B0F0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1027" name="Picture 3" descr="F:\на сайтт фото\зарничка\20210429_09560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43042" y="285728"/>
            <a:ext cx="4000496" cy="3000372"/>
          </a:xfrm>
          <a:prstGeom prst="roundRect">
            <a:avLst>
              <a:gd name="adj" fmla="val 16667"/>
            </a:avLst>
          </a:prstGeom>
          <a:ln w="57150">
            <a:solidFill>
              <a:srgbClr val="FF0000"/>
            </a:solidFill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4" name="Picture 4" descr="F:\на сайтт фото\зарничка\20210430_101630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536222">
            <a:off x="5559027" y="1076472"/>
            <a:ext cx="3214710" cy="5018080"/>
          </a:xfrm>
          <a:prstGeom prst="ellipse">
            <a:avLst/>
          </a:prstGeom>
          <a:ln w="190500" cap="rnd">
            <a:solidFill>
              <a:srgbClr val="FFFF00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ransition spd="slow" advClick="0" advTm="0">
    <p:wipe dir="r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F:\на сайтт фото\зарничка\20210430_10314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5786" y="1643050"/>
            <a:ext cx="2286016" cy="4064027"/>
          </a:xfrm>
          <a:prstGeom prst="rect">
            <a:avLst/>
          </a:prstGeom>
          <a:ln w="76200">
            <a:solidFill>
              <a:srgbClr val="00B050"/>
            </a:solidFill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4099" name="Picture 3" descr="F:\на сайтт фото\зарничка\20210430_103846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215074" y="1214422"/>
            <a:ext cx="2652136" cy="4714908"/>
          </a:xfrm>
          <a:prstGeom prst="rect">
            <a:avLst/>
          </a:prstGeom>
          <a:solidFill>
            <a:srgbClr val="FFFFFF">
              <a:shade val="85000"/>
            </a:srgbClr>
          </a:solidFill>
          <a:ln w="57150" cap="rnd">
            <a:solidFill>
              <a:srgbClr val="FF0000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  <p:pic>
        <p:nvPicPr>
          <p:cNvPr id="4100" name="Picture 4" descr="F:\на сайтт фото\зарничка\20210430_104326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071802" y="928670"/>
            <a:ext cx="3214710" cy="4572033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ransition spd="slow" advClick="0" advTm="0">
    <p:wipe dir="r"/>
  </p:transition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109</TotalTime>
  <Words>41</Words>
  <Application>Microsoft Office PowerPoint</Application>
  <PresentationFormat>Экран (4:3)</PresentationFormat>
  <Paragraphs>9</Paragraphs>
  <Slides>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Заведующая</cp:lastModifiedBy>
  <cp:revision>13</cp:revision>
  <dcterms:created xsi:type="dcterms:W3CDTF">2013-01-06T18:32:13Z</dcterms:created>
  <dcterms:modified xsi:type="dcterms:W3CDTF">2021-05-11T05:53:57Z</dcterms:modified>
</cp:coreProperties>
</file>