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73" r:id="rId5"/>
    <p:sldId id="272" r:id="rId6"/>
    <p:sldId id="274" r:id="rId7"/>
    <p:sldId id="270" r:id="rId8"/>
    <p:sldId id="267" r:id="rId9"/>
    <p:sldId id="278" r:id="rId10"/>
    <p:sldId id="279" r:id="rId11"/>
    <p:sldId id="275" r:id="rId12"/>
    <p:sldId id="276" r:id="rId13"/>
    <p:sldId id="27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20000"/>
    <a:srgbClr val="7E00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24744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Речевое </a:t>
            </a:r>
            <a:r>
              <a:rPr kumimoji="0" lang="ru-RU" sz="96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</a:t>
            </a:r>
            <a:r>
              <a:rPr kumimoji="0" lang="ru-RU" sz="96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развитие дошкольников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Приемы развития речи: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Словесные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приемы (речевой образец, повторное проговаривание, объяснение, указания, оценка детской речи, вопрос)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Наглядные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приемы (показ иллюстративного материала, показ положения органов артикуляции при обучении правильному звукопроизношению)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Игровые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приемы (игровое сюжетно-событийное развертывание, игровые проблемно- практические ситуации, игра- драматизация с акцентом на эмоциональное переживание, ролевые обучающие игры, дидактические игры) </a:t>
            </a:r>
          </a:p>
        </p:txBody>
      </p:sp>
    </p:spTree>
    <p:extLst>
      <p:ext uri="{BB962C8B-B14F-4D97-AF65-F5344CB8AC3E}">
        <p14:creationId xmlns:p14="http://schemas.microsoft.com/office/powerpoint/2010/main" val="224512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lvl="0" indent="114300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Что мы интересного делаем в детском саду, чтобы речь наших детей развивалась в норме?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В первую очередь большое внимание уделяем рассказыванию: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Составлению творческих рассказов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Составлению рассказов по картине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Пересказам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 Очень важно с детьми разучивать стихи – это способствует развитию выразительности, тренирует память.  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Что способствует улучшению звукопроизношения – это скороговорки, чистоговорки.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FreesiaUPC" panose="020B0604020202020204" pitchFamily="34" charset="-34"/>
              </a:rPr>
              <a:t>Очень любят дети отгадывать и загадывать загадки-это занятие учит детей делать выводы, анализировать, развивает мышление. Обязательно при этом надо спросить ребенка «как догадался?», «почему?»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FreesiaUPC" panose="020B0604020202020204" pitchFamily="34" charset="-3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59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Речевые игры помогают стимулировать развитие речи ребёнка, обогощают его словарь, 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активизируют </a:t>
            </a: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умственную и речевую деятельность, помогают развивать внимание и </a:t>
            </a: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память.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5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lvl="0" indent="11430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u="sng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Что дома делать надо: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 первую очередь, разговаривая с ребенком постоянно обращайте внимание на собственную речь: она должна быть четкой и внятной.  Не забывайте, что ребенок в первую очередь учится говорить у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вас.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Во – вторых, как можно чаще общайтесь с ребенком.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Чаще читайте ребенку. Чтение на ночь играет важную роль в развитии речи ребенка, он усваивает новые слова, обороты, развивает слух.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И обязательно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обсуждайте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прочитанное.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8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> </a:t>
            </a:r>
            <a:r>
              <a:rPr lang="ru-RU" sz="9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Спасибо за внимание! </a:t>
            </a: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6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РЕБЕНОК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ПЕДАГОГИ</a:t>
            </a:r>
            <a:r>
              <a:rPr lang="ru-RU" dirty="0" smtClean="0"/>
              <a:t>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РОДИТЕЛИ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67744" y="1196752"/>
            <a:ext cx="4680520" cy="34563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u="sng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br>
              <a:rPr lang="ru-RU" sz="4900" b="1" u="sng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u="sng" dirty="0" smtClean="0">
                <a:solidFill>
                  <a:srgbClr val="C00000"/>
                </a:solidFill>
                <a:latin typeface="Monotype Corsiva" pitchFamily="66" charset="0"/>
              </a:rPr>
              <a:t> проблемы речевого развития</a:t>
            </a: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 развитием речи связано формирование как личности в целом, так и всех психических процессов.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Поэтому определение направлений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 условия развития речи у детей относятся к числу важнейших педагогических  задач.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7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99288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Основные цели и задачи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Monotype Corsiva" panose="03010101010201010101" pitchFamily="66" charset="0"/>
                <a:ea typeface="Times New Roman"/>
                <a:cs typeface="Times New Roman"/>
              </a:rPr>
              <a:t> 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Развитие 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свободного общения с взрослыми и детьми, овладение конструктивными способами и средствами взаимодействия с окружающими.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Развитие всех компонентов устной речи детей: грамматического строя речи, связной речи — диалогической и монологической форм; формирование словаря, воспитание звуковой культуры речи.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Практическое овладение воспитанниками нормами речи.</a:t>
            </a:r>
            <a:endParaRPr lang="ru-RU" sz="32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75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3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Развитие речи в детском саду ведётся по следующим направлениям: </a:t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• Воспитание звуковой культуры речи. 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• Обогащение активного и пассивного словаря. 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• Формирование грамматического строя речи. 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• Развитие связной речи. </a:t>
            </a:r>
            <a:br>
              <a:rPr lang="ru-RU" sz="4000" dirty="0">
                <a:latin typeface="Monotype Corsiva" panose="03010101010201010101" pitchFamily="66" charset="0"/>
              </a:rPr>
            </a:b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1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5386610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Условия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для успешного развития речи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Интересно организовать жизнь детей.</a:t>
            </a:r>
            <a:b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Постоянно побуждать ребёнка говорить. </a:t>
            </a:r>
            <a:b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Создавать соответствующую обстановку, среду.</a:t>
            </a:r>
            <a:b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Своевременно исправлять ошибки в речи ребенка и давать правильный образец. </a:t>
            </a:r>
            <a:b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Дать детям одинаковые стартовые </a:t>
            </a:r>
            <a:r>
              <a:rPr lang="ru-RU" altLang="ru-RU" sz="3200" kern="0" dirty="0" smtClean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Arial"/>
              </a:rPr>
              <a:t>возможности.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498358" cy="270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Формы </a:t>
            </a:r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работы по развитию речи:</a:t>
            </a: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49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З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анятия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Совместные познавательно-речевые игры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епосредственно общение  со взрослыми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Средства развития речи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Общение взрослых и детей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Культурная языковая среда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Обучение родной речи и языку на занятиях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Художественная 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Различные виды искусства (изобразительное, музыка, театр)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Занятия по другим разделам программы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Методы речевого развития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Наглядные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(непосредственное наблюдение и его разновидности(наблюдение в природе, экскурсии), опосредованное наблюдение(изобразительная наглядность: рассматривание игрушек и картин, рассказывание по игрушкам и картинам)) 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Словесные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 чтение и рассказывание художественных произведений, заучивание наизусть, пересказ, обобщающая беседа, рассказывание без опоры на наглядный материал) 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(дидактические игры, игры-драматизации, инсценировки, дидактические упражнения, пластические этюды, хороводные игры)</a:t>
            </a:r>
          </a:p>
        </p:txBody>
      </p:sp>
    </p:spTree>
    <p:extLst>
      <p:ext uri="{BB962C8B-B14F-4D97-AF65-F5344CB8AC3E}">
        <p14:creationId xmlns:p14="http://schemas.microsoft.com/office/powerpoint/2010/main" val="2765036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397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      Актуальность  проблемы речевого развития С развитием речи связано формирование как личности в целом, так и всех психических процессов.  Поэтому определение направлений  и условия развития речи у детей относятся к числу важнейших педагогических  задач. </vt:lpstr>
      <vt:lpstr>Презентация PowerPoint</vt:lpstr>
      <vt:lpstr>Презентация PowerPoint</vt:lpstr>
      <vt:lpstr>   Условия для успешного развития речи Интересно организовать жизнь детей. Постоянно побуждать ребёнка говорить.  Создавать соответствующую обстановку, среду. Своевременно исправлять ошибки в речи ребенка и давать правильный образец.  Дать детям одинаковые стартовые возможности.</vt:lpstr>
      <vt:lpstr> Формы работы по развитию речи: </vt:lpstr>
      <vt:lpstr>Средства развития речи</vt:lpstr>
      <vt:lpstr>Методы речевого развития : </vt:lpstr>
      <vt:lpstr>Приемы развития речи: </vt:lpstr>
      <vt:lpstr>Презентация PowerPoint</vt:lpstr>
      <vt:lpstr>Презентация PowerPoint</vt:lpstr>
      <vt:lpstr>Презентация PowerPoint</vt:lpstr>
      <vt:lpstr>      Спасибо за внимание!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35</cp:revision>
  <dcterms:created xsi:type="dcterms:W3CDTF">2013-08-20T19:23:00Z</dcterms:created>
  <dcterms:modified xsi:type="dcterms:W3CDTF">2017-12-06T06:34:09Z</dcterms:modified>
</cp:coreProperties>
</file>