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58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4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228184" y="4365104"/>
            <a:ext cx="984684" cy="1662220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2048" cy="43204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444" y="5290476"/>
              <a:ext cx="368424" cy="3684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131" y="5843112"/>
              <a:ext cx="184212" cy="18421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619672" y="1171563"/>
            <a:ext cx="55931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ambria" panose="02040503050406030204" pitchFamily="18" charset="0"/>
                <a:ea typeface="+mj-ea"/>
                <a:cs typeface="Trebuchet MS"/>
              </a:rPr>
              <a:t> Разнообразие и возможности использования наглядных пособий в педагогическом процессе</a:t>
            </a:r>
            <a:r>
              <a:rPr lang="ru-RU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+mj-ea"/>
                <a:cs typeface="Trebuchet MS"/>
              </a:rPr>
              <a:t> </a:t>
            </a:r>
            <a:endParaRPr lang="ru-RU" sz="3600" b="1" dirty="0">
              <a:solidFill>
                <a:srgbClr val="FF0000"/>
              </a:solidFill>
              <a:latin typeface="Cambria" panose="02040503050406030204" pitchFamily="18" charset="0"/>
              <a:ea typeface="+mj-ea"/>
              <a:cs typeface="Trebuchet MS"/>
            </a:endParaRPr>
          </a:p>
          <a:p>
            <a:pPr algn="r"/>
            <a:r>
              <a:rPr lang="ru-RU" sz="2400" b="1" dirty="0" smtClean="0">
                <a:latin typeface="Cambria" panose="02040503050406030204" pitchFamily="18" charset="0"/>
                <a:ea typeface="+mj-ea"/>
                <a:cs typeface="Trebuchet MS"/>
              </a:rPr>
              <a:t> </a:t>
            </a:r>
            <a:endParaRPr lang="ru-RU" sz="2400" dirty="0">
              <a:latin typeface="Cambria" panose="0204050305040603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41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464495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1203325"/>
            <a:ext cx="5946775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09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/>
            <a:r>
              <a:rPr lang="ru-RU" sz="2000" dirty="0" smtClean="0">
                <a:latin typeface="Cambria" panose="02040503050406030204" pitchFamily="18" charset="0"/>
              </a:rPr>
              <a:t> </a:t>
            </a:r>
            <a:endParaRPr lang="ru-RU" sz="2000" dirty="0"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836712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Актуальность. 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Использование средств наглядности на занятии имеет огромное значение для повышения качества усвоения детьми дошкольного возраста информации, развития психики и решения педагогических возможностей воспитателя.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Я.А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Коменский, </a:t>
            </a:r>
            <a:r>
              <a:rPr lang="ru-RU" sz="2000" dirty="0" err="1">
                <a:latin typeface="Times New Roman"/>
                <a:ea typeface="Times New Roman"/>
                <a:cs typeface="Times New Roman"/>
              </a:rPr>
              <a:t>К.Д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Ушинский утверждали, что наглядность способствует приобретению осознанных и прочных знаний, она реализует связь теории и практики, содействует развитию абстрактного мышления на основе связи конкретного и абстрактного, формирует познавательный интерес и активность.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49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63750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/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67644" y="836712"/>
            <a:ext cx="64807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400" b="1" dirty="0" smtClean="0">
              <a:latin typeface="Times New Roman"/>
              <a:ea typeface="Times New Roman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К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основным принципам разработки комплекта наглядных пособий относятся принципы: </a:t>
            </a:r>
            <a:endParaRPr lang="ru-RU" sz="2400" b="1" dirty="0" smtClean="0">
              <a:latin typeface="Times New Roman"/>
              <a:ea typeface="Times New Roman"/>
              <a:cs typeface="Times New Roman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целесообразности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научности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доступности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многофункциональности, 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вариативности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последовательности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конструктивности.</a:t>
            </a:r>
            <a:endParaRPr lang="ru-RU" sz="2400" dirty="0"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09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908720"/>
            <a:ext cx="4042792" cy="485740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Cambria" panose="02040503050406030204" pitchFamily="18" charset="0"/>
                <a:ea typeface="+mj-ea"/>
              </a:rPr>
              <a:t> </a:t>
            </a:r>
            <a:endParaRPr lang="ru-RU" dirty="0">
              <a:solidFill>
                <a:srgbClr val="0000CC"/>
              </a:solidFill>
              <a:latin typeface="Cambria" panose="020405030504060302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73050"/>
            <a:ext cx="7200800" cy="5853113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Использование средств наглядности в обучении детей дошкольного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возраста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Есть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несколько методических условий, выполнение которых обеспечивает успешное использование наглядных средств:</a:t>
            </a:r>
            <a:endParaRPr lang="ru-RU" sz="16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Хорошее обозрение, которое достигается путем применения соответствующих красок при изготовлении подъемных столиков, экранов подсвечивания, указателей и тому подобное.</a:t>
            </a:r>
            <a:endParaRPr lang="ru-RU" sz="16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Четкое выделение главного, основного при показе иллюстраций, так как они могут содержать и отвлекающие моменты.</a:t>
            </a:r>
            <a:endParaRPr lang="ru-RU" sz="16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Детальное продумывание пояснений, необходимых для выяснения сущности демонстрируемых явлений, а так же для обобщения усвоенной учебной информации.</a:t>
            </a:r>
            <a:endParaRPr lang="ru-RU" sz="16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Привлечение самих учеников к нахождению желаемой информации в наглядном пособии или демонстрационном устройстве, постановка перед ними проблемных заданий наглядного характера.</a:t>
            </a:r>
            <a:endParaRPr lang="ru-RU" sz="1600" dirty="0">
              <a:ea typeface="Calibri"/>
              <a:cs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3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052736"/>
            <a:ext cx="7787208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    Эффективность </a:t>
            </a:r>
            <a:r>
              <a:rPr lang="ru-RU" dirty="0">
                <a:latin typeface="Times New Roman"/>
                <a:ea typeface="Times New Roman"/>
              </a:rPr>
              <a:t>применения средств наглядности в образовательном процессе зависит не только от педагогически оправданного сочетания на занятии и разных его видов, но и от правильного соотношения наглядности и других источников знания, в частности слова воспитателя.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9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57188"/>
            <a:ext cx="8064896" cy="614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4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648" y="497428"/>
            <a:ext cx="777686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Основные требования к наглядным пособиям для детского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сада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 наглядным пособиям, которые используются в детском саду, выдвигается ряд требований.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Во-первых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эти материалы должны быть понятными и доступными, соответствовать возрастной категории воспитанников.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Во-вторых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даже доходчиво изложенная информация должна соответствовать действительности и не идти вразрез с окружающими нас реалиями.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В-третьих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 наглядные пособия для детского сада желательно оформлять красиво и красочно. Детям должно быть действительно интересно изучать информацию, представленную в пособии, а яркие картинки помогут максимально сфокусировать внимание на материале.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21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305342"/>
            <a:ext cx="6912768" cy="39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Виды наглядных пособий для детского сада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Для использования в детских садах рекомендуются следующие виды наглядных пособий: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стенды для детского сада,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плакаты,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таблицы,</a:t>
            </a:r>
            <a:endParaRPr lang="ru-RU" sz="24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карточки и другие дидактические материалы.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992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515938"/>
            <a:ext cx="763284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052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269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 </vt:lpstr>
      <vt:lpstr>Презентация PowerPoint</vt:lpstr>
      <vt:lpstr>Презентация PowerPoint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26</cp:revision>
  <dcterms:created xsi:type="dcterms:W3CDTF">2012-08-02T12:17:38Z</dcterms:created>
  <dcterms:modified xsi:type="dcterms:W3CDTF">2017-11-04T20:53:54Z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