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9" r:id="rId4"/>
    <p:sldId id="276" r:id="rId5"/>
    <p:sldId id="261" r:id="rId6"/>
    <p:sldId id="278" r:id="rId7"/>
    <p:sldId id="263" r:id="rId8"/>
    <p:sldId id="266" r:id="rId9"/>
    <p:sldId id="280" r:id="rId10"/>
    <p:sldId id="281" r:id="rId11"/>
    <p:sldId id="275" r:id="rId12"/>
    <p:sldId id="262" r:id="rId13"/>
    <p:sldId id="264" r:id="rId14"/>
    <p:sldId id="265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939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601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016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156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894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32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808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068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99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4276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533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46606-90A9-4B87-8133-5BAF7471547F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1511E-2AD1-4C1E-AF4B-C21CA0B78A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74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6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jpeg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620688"/>
            <a:ext cx="576064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PT Astra Serif"/>
                <a:ea typeface="Times New Roman" panose="02020603050405020304" pitchFamily="18" charset="0"/>
              </a:rPr>
              <a:t>Муниципальное бюджетное дошкольное образовательное учреждение детский сад «</a:t>
            </a:r>
            <a:r>
              <a:rPr lang="ru-RU" sz="2000" b="1" i="1" dirty="0" smtClean="0">
                <a:solidFill>
                  <a:srgbClr val="FF0000"/>
                </a:solidFill>
                <a:latin typeface="PT Astra Serif"/>
                <a:ea typeface="Times New Roman" panose="02020603050405020304" pitchFamily="18" charset="0"/>
              </a:rPr>
              <a:t>Звёздочка</a:t>
            </a:r>
            <a:r>
              <a:rPr lang="ru-RU" sz="2000" b="1" i="1" dirty="0" smtClean="0">
                <a:solidFill>
                  <a:srgbClr val="FF0000"/>
                </a:solidFill>
                <a:latin typeface="PT Astra Serif"/>
                <a:ea typeface="Times New Roman" panose="020206030504050203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endParaRPr lang="ru-RU" sz="2000" b="1" i="1" dirty="0" smtClean="0">
              <a:solidFill>
                <a:srgbClr val="FF0000"/>
              </a:solidFill>
              <a:latin typeface="PT Astra Serif"/>
              <a:ea typeface="Times New Roman" panose="02020603050405020304" pitchFamily="18" charset="0"/>
            </a:endParaRPr>
          </a:p>
          <a:p>
            <a:pPr lvl="0" algn="ctr"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Портфолио  </a:t>
            </a: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к конкурсу Воспитатель года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– 2021</a:t>
            </a:r>
          </a:p>
          <a:p>
            <a:pPr lvl="0" algn="ctr">
              <a:defRPr/>
            </a:pP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Яр Екатерина </a:t>
            </a:r>
          </a:p>
          <a:p>
            <a:pPr lvl="0"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Петровна</a:t>
            </a:r>
          </a:p>
          <a:p>
            <a:pPr lvl="0" algn="ctr">
              <a:defRPr/>
            </a:pP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endParaRPr lang="ru-RU" sz="32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algn="ctr">
              <a:defRPr/>
            </a:pP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0"/>
              </a:spcAft>
            </a:pPr>
            <a:endParaRPr lang="ru-RU" sz="2000" b="1" i="1" dirty="0">
              <a:solidFill>
                <a:srgbClr val="FF00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pic>
        <p:nvPicPr>
          <p:cNvPr id="4" name="Picture 8" descr="C:\Users\Заведующая\Downloads\Звёздочка эмбл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1663700" cy="1598613"/>
          </a:xfrm>
          <a:prstGeom prst="rect">
            <a:avLst/>
          </a:prstGeom>
          <a:noFill/>
          <a:ln w="76200" cmpd="thickThin">
            <a:solidFill>
              <a:srgbClr val="CF5E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51321"/>
            <a:ext cx="2486025" cy="2076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35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90" y="2751"/>
            <a:ext cx="9169179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4941168"/>
            <a:ext cx="1822862" cy="1755800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14414" y="1000108"/>
          <a:ext cx="2041665" cy="2889256"/>
        </p:xfrm>
        <a:graphic>
          <a:graphicData uri="http://schemas.openxmlformats.org/presentationml/2006/ole">
            <p:oleObj spid="_x0000_s1026" name="Acrobat Document" r:id="rId5" imgW="5667139" imgH="8019997" progId="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71868" y="500042"/>
          <a:ext cx="2092146" cy="2960694"/>
        </p:xfrm>
        <a:graphic>
          <a:graphicData uri="http://schemas.openxmlformats.org/presentationml/2006/ole">
            <p:oleObj spid="_x0000_s1028" name="Acrobat Document" r:id="rId6" imgW="5667139" imgH="8019997" progId="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072198" y="1000108"/>
          <a:ext cx="2142627" cy="3032132"/>
        </p:xfrm>
        <a:graphic>
          <a:graphicData uri="http://schemas.openxmlformats.org/presentationml/2006/ole">
            <p:oleObj spid="_x0000_s1029" name="Acrobat Document" r:id="rId7" imgW="5667139" imgH="8019997" progId="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2643174" y="3929066"/>
          <a:ext cx="3217132" cy="2309133"/>
        </p:xfrm>
        <a:graphic>
          <a:graphicData uri="http://schemas.openxmlformats.org/presentationml/2006/ole">
            <p:oleObj spid="_x0000_s1030" name="Acrobat Document" r:id="rId8" imgW="7829365" imgH="5619747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01888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2751"/>
            <a:ext cx="9169179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01" y="2519350"/>
            <a:ext cx="2634549" cy="16738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99" y="922442"/>
            <a:ext cx="2634259" cy="1486525"/>
          </a:xfrm>
          <a:prstGeom prst="roundRect">
            <a:avLst>
              <a:gd name="adj" fmla="val 11111"/>
            </a:avLst>
          </a:prstGeom>
          <a:ln w="5715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950" y="404457"/>
            <a:ext cx="4901609" cy="749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4869160"/>
            <a:ext cx="1822862" cy="175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04" y="1127023"/>
            <a:ext cx="2642382" cy="1761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77" y="2494063"/>
            <a:ext cx="3075051" cy="20454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91" y="3123694"/>
            <a:ext cx="3166718" cy="17783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00B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43" y="4595886"/>
            <a:ext cx="3152290" cy="21015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97" y="1112621"/>
            <a:ext cx="2123728" cy="141581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87" y="4305965"/>
            <a:ext cx="3207525" cy="2138350"/>
          </a:xfrm>
          <a:prstGeom prst="rect">
            <a:avLst/>
          </a:prstGeom>
          <a:ln w="381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45844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9284" y="819306"/>
            <a:ext cx="66247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149080"/>
            <a:ext cx="324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 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000" y="469542"/>
            <a:ext cx="5883150" cy="749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" y="1155762"/>
            <a:ext cx="2215062" cy="1476708"/>
          </a:xfrm>
          <a:prstGeom prst="rect">
            <a:avLst/>
          </a:prstGeom>
          <a:ln w="5715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73" y="1085670"/>
            <a:ext cx="2809039" cy="1583527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4941168"/>
            <a:ext cx="1822862" cy="175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4" y="2294738"/>
            <a:ext cx="3079232" cy="173206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2" y="2771630"/>
            <a:ext cx="2914029" cy="1639141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4" y="2762832"/>
            <a:ext cx="3059832" cy="17211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46" y="1073759"/>
            <a:ext cx="2055777" cy="1156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576" y="4451373"/>
            <a:ext cx="2164268" cy="216426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86" y="4559790"/>
            <a:ext cx="2975777" cy="1677521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 descr="C:\Users\Заведующая\Desktop\Группа Солнышко\Праздники, сценарии, музыка\Выпускной 2019г ст №2\Фото для Димы\Занятие\IMG_5117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29256" y="4572008"/>
            <a:ext cx="1928826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37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0" y="0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48680"/>
            <a:ext cx="770485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Кружок «Развитие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мелкой моторики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 детей дошкольного возраста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через нетрадиционные техники рисования</a:t>
            </a:r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  <a:p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развитие мелкой моторики у детей через нетрадиционные техники рисования.</a:t>
            </a:r>
          </a:p>
          <a:p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Задачи: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Развить и укрепить мелкую моторику у детей дошкольного возраста;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Познакомить с различными нетрадиционными техниками рисования;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Научить детей использовать в рисовании разнообразные материалы и технику, разные способы создания изображения, соединяя в одном рисунке разные материалы с целью получения выразительного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образа.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Сформировать у родителей представления о развитии мелкой моторики рук у детей дошкольного возраста, познакомить их с играми и упражнениями, многообразием нетрадиционных техник рисования, предоставить практические рекомендации по использованию нетрадиционных техник рисования, направленных на развитие мелкой моторики рук.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869160"/>
            <a:ext cx="1822862" cy="1755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31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404664"/>
            <a:ext cx="7416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857" y="4869160"/>
            <a:ext cx="1822862" cy="1755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7" y="804774"/>
            <a:ext cx="85521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fontAlgn="base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Формы работы с детьми: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Беседы;</a:t>
            </a: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Восприятие художественной литературы;</a:t>
            </a: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Рассматривание наглядно – иллюстративного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материала;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Игры (дидактические, настольно –печатные, на мелкую моторику, самомассаж и массаж пальцев рук и др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.);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Экскурсии (музей, школа искусств и др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.);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Наблюдения;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Продуктивная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деятельность;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Выставки детских рисунков;</a:t>
            </a:r>
          </a:p>
          <a:p>
            <a:pPr indent="450215" fontAlgn="base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Ожидаемый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Повысится уровень развития мелкой моторики, будут способны выполнять задания, требующие достаточной точности и согласованности движений кистей рук.</a:t>
            </a: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Изучат и освоят техники работы с нетрадиционными материалами, будут применять изученные техники, приёмы и материалы в непосредственно-образовательной и самостоятельной деятельности.</a:t>
            </a:r>
          </a:p>
          <a:p>
            <a:pPr marL="342900" lvl="0" indent="-342900" algn="just" fontAlgn="base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Будут проявлять творчество в продуктивных видах деятельности.</a:t>
            </a:r>
            <a:endParaRPr lang="ru-RU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56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" y="0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435" y="980728"/>
            <a:ext cx="4264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СПАСИБО ЗА ВНИМАНИЕ</a:t>
            </a:r>
            <a:endParaRPr 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18" name="Picture 2" descr="http://ds26penza.ucoz.ru/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4738720" cy="3900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94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1" y="3657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234" y="193957"/>
            <a:ext cx="806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7030A0"/>
                </a:solidFill>
              </a:rPr>
              <a:t> . 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725144"/>
            <a:ext cx="1822862" cy="1755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1680" y="1052736"/>
            <a:ext cx="626469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Образование: </a:t>
            </a:r>
            <a:r>
              <a:rPr lang="ru-RU" alt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высшее.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Тобольская </a:t>
            </a:r>
            <a:r>
              <a:rPr lang="ru-RU" alt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государственная социально-педагогическая академия 2013 г.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004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Специальность</a:t>
            </a:r>
            <a:r>
              <a:rPr lang="ru-RU" alt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ru-RU" altLang="ru-RU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ru-RU" alt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Социальная педагогика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Автономная некоммерческая организация профессионального образования «Образовательный центр для муниципальной сферы «Каменный город» по программе «Содержание и методика современного дошкольного образования в деятельности воспитателя», </a:t>
            </a:r>
            <a:endParaRPr lang="ru-RU" sz="24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марта 2019 г.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Квалификация – «Воспитатель </a:t>
            </a:r>
            <a:endParaRPr lang="ru-RU" sz="24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детей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дошкольного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возраста».</a:t>
            </a:r>
            <a:endParaRPr lang="ru-RU" altLang="ru-RU" sz="2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defRPr/>
            </a:pPr>
            <a:endParaRPr lang="ru-RU" altLang="ru-RU" sz="1600" b="1" i="1" dirty="0">
              <a:solidFill>
                <a:srgbClr val="0042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26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77"/>
            <a:ext cx="9169179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869160"/>
            <a:ext cx="1822862" cy="1755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43471" y="620688"/>
            <a:ext cx="454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Личностные характеристики</a:t>
            </a:r>
            <a:endParaRPr lang="ru-RU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268760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Доброта, ответственность, оптимизм, терпение, энергичность, увлеченность своей работой, уважение и любовь к своим 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воспитанникам.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 стараюсь воспитывать в каждом ребенке разностороннюю личность, умеющую понимать и принимать прекрасное. Учу жить в гармонии с собой, своим внутренним миром и видеть только самое позитивное, яркое и жизнеутверждающее. 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Убеждена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если человек любой профессии будет стремиться к лучшему в своем деле – его миссия будет выполнена, а жизнь станет по-настоящему полноценной!</a:t>
            </a:r>
          </a:p>
        </p:txBody>
      </p:sp>
    </p:spTree>
    <p:extLst>
      <p:ext uri="{BB962C8B-B14F-4D97-AF65-F5344CB8AC3E}">
        <p14:creationId xmlns="" xmlns:p14="http://schemas.microsoft.com/office/powerpoint/2010/main" val="302168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" y="25749"/>
            <a:ext cx="9169179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941168"/>
            <a:ext cx="1822862" cy="1755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3527" y="669498"/>
            <a:ext cx="662473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Мои принципы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Делать детей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счастливыми.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 Создавать домашнюю, теплую атмосферу в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группе.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Каждый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ребенок индивидуален, к каждому свой, особенный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подход.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 Не разделять детей на «хороших» и «плохих» – ведь мы одна большая дружная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семья.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 Видеть и развивать в каждом ребенке его скрытые способности 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наклонности.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 И самое главное – просто и искренне любить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каждого.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07" y="3803774"/>
            <a:ext cx="3674028" cy="2324506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78" y="116632"/>
            <a:ext cx="2393672" cy="17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31" y="3777647"/>
            <a:ext cx="1994368" cy="26591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322608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704971"/>
            <a:ext cx="812197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ru-RU" sz="2000" b="1" kern="0" dirty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Times New Roman"/>
              </a:rPr>
              <a:t>Знание и применение современных </a:t>
            </a:r>
            <a:r>
              <a:rPr lang="ru-RU" altLang="ru-RU" sz="2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Times New Roman"/>
              </a:rPr>
              <a:t>технологий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 smtClean="0">
              <a:solidFill>
                <a:srgbClr val="0042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Большую </a:t>
            </a: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помощь в организации непосредственной образовательной деятельности мне оказывают игровые технологии. Применяемыми играми и игровыми упражнениями обеспечиваю заинтересованность малышей в восприятии изучаемого материала, привлекаю их к овладению новой информацией, делаю более доступными игровые задачи.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Игровые образовательные технологии позволяют моим воспитанникам легче воспринимать информативный материал, увлекая их во время НОД.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Знания, полученные таким образом, хорошо усваиваются детьми.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практической деятельности я использую следующие игровые технологии: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игровые ситуации (во время НОД и в режимные моменты);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сюрпризные моменты (во время НОД и в режимные моменты);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знакомство с новой игрушкой (практическое обследование, обыгрывание манипуляторное и сюжетное);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dirty="0" smtClean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присутствия любимой игрушки в режимные моменты и во время НОД</a:t>
            </a:r>
            <a:r>
              <a:rPr lang="ru-RU" dirty="0" smtClean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развитие мелкой моторики </a:t>
            </a:r>
            <a:r>
              <a:rPr lang="ru-RU" dirty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рук через нетрадиционные техники </a:t>
            </a:r>
            <a:r>
              <a:rPr lang="ru-RU" dirty="0" smtClean="0">
                <a:solidFill>
                  <a:srgbClr val="0042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рисования.</a:t>
            </a:r>
            <a:endParaRPr lang="ru-RU" dirty="0">
              <a:solidFill>
                <a:srgbClr val="0042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000" b="1" i="1" kern="0" dirty="0">
                <a:solidFill>
                  <a:srgbClr val="00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kern="0" dirty="0">
                <a:solidFill>
                  <a:srgbClr val="00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kern="0" dirty="0">
              <a:solidFill>
                <a:srgbClr val="004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77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90" y="2751"/>
            <a:ext cx="9169179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4941168"/>
            <a:ext cx="1822862" cy="1755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620688"/>
            <a:ext cx="312777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Мои достижения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5063" y="2358906"/>
            <a:ext cx="2074419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4880" y="2939094"/>
            <a:ext cx="2125025" cy="2922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1165" y="2281658"/>
            <a:ext cx="2418435" cy="3326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923" y="2853921"/>
            <a:ext cx="2303276" cy="3167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1300180"/>
            <a:ext cx="735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Работая в детском саду,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невозможно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сидеть на месте.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Из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года в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год появляются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новые методы и приемы работы 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не хочется отставать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от них. Прохождение курсов, вебинаров, участие в различных конкурсах и семинарах – один из видов самосовершенствования.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714612" y="4929198"/>
          <a:ext cx="2224075" cy="1572049"/>
        </p:xfrm>
        <a:graphic>
          <a:graphicData uri="http://schemas.openxmlformats.org/presentationml/2006/ole">
            <p:oleObj spid="_x0000_s4098" name="Acrobat Document" r:id="rId9" imgW="8019943" imgH="5667255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6616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87" t="-598" r="387" b="598"/>
          <a:stretch/>
        </p:blipFill>
        <p:spPr bwMode="auto">
          <a:xfrm>
            <a:off x="0" y="3657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318948"/>
            <a:ext cx="734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 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746" y="4869160"/>
            <a:ext cx="1822862" cy="175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557397"/>
            <a:ext cx="2168980" cy="2986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000372"/>
            <a:ext cx="2880320" cy="2550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28" y="557397"/>
            <a:ext cx="1768724" cy="25004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3143248"/>
            <a:ext cx="2092713" cy="2878096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14348" y="2571744"/>
          <a:ext cx="2008191" cy="2841885"/>
        </p:xfrm>
        <a:graphic>
          <a:graphicData uri="http://schemas.openxmlformats.org/presentationml/2006/ole">
            <p:oleObj spid="_x0000_s2050" name="Acrobat Document" r:id="rId9" imgW="5667139" imgH="8019997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000760" y="642918"/>
          <a:ext cx="1857388" cy="2628477"/>
        </p:xfrm>
        <a:graphic>
          <a:graphicData uri="http://schemas.openxmlformats.org/presentationml/2006/ole">
            <p:oleObj spid="_x0000_s2051" name="Acrobat Document" r:id="rId10" imgW="5667139" imgH="8019997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1494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cuments\СЛАИ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"/>
            <a:ext cx="9165587" cy="6854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61467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961" y="4869160"/>
            <a:ext cx="1822862" cy="1755800"/>
          </a:xfrm>
          <a:prstGeom prst="rect">
            <a:avLst/>
          </a:prstGeom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57224" y="1214422"/>
          <a:ext cx="2675492" cy="3786214"/>
        </p:xfrm>
        <a:graphic>
          <a:graphicData uri="http://schemas.openxmlformats.org/presentationml/2006/ole">
            <p:oleObj spid="_x0000_s3074" name="Acrobat Document" r:id="rId5" imgW="5667139" imgH="8019997" progId="">
              <p:embed/>
            </p:oleObj>
          </a:graphicData>
        </a:graphic>
      </p:graphicFrame>
      <p:pic>
        <p:nvPicPr>
          <p:cNvPr id="3075" name="Picture 3" descr="F:\ДИПЛОМЫ 2020\Certificate_Яр+Екатерина+Петров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571480"/>
            <a:ext cx="3425199" cy="2422516"/>
          </a:xfrm>
          <a:prstGeom prst="rect">
            <a:avLst/>
          </a:prstGeom>
          <a:noFill/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715140" y="1714488"/>
          <a:ext cx="2142627" cy="3032132"/>
        </p:xfrm>
        <a:graphic>
          <a:graphicData uri="http://schemas.openxmlformats.org/presentationml/2006/ole">
            <p:oleObj spid="_x0000_s3076" name="Acrobat Document" r:id="rId7" imgW="5667139" imgH="8019997" progId="">
              <p:embed/>
            </p:oleObj>
          </a:graphicData>
        </a:graphic>
      </p:graphicFrame>
      <p:pic>
        <p:nvPicPr>
          <p:cNvPr id="9" name="Рисунок 8" descr="F:\ДИПЛОМЫ 2020\diplom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3071810"/>
            <a:ext cx="2500330" cy="305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38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" y="5502"/>
            <a:ext cx="9169179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869160"/>
            <a:ext cx="1822862" cy="175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0699" y="456768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Достижения воспитанников</a:t>
            </a:r>
            <a:endParaRPr lang="ru-RU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711">
            <a:off x="4559902" y="1084456"/>
            <a:ext cx="2264087" cy="3113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308">
            <a:off x="6726237" y="1378594"/>
            <a:ext cx="2117055" cy="2911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009">
            <a:off x="765042" y="1050255"/>
            <a:ext cx="2231494" cy="3068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607">
            <a:off x="2537557" y="1511920"/>
            <a:ext cx="2277261" cy="3131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951">
            <a:off x="1722352" y="3983495"/>
            <a:ext cx="2011696" cy="2766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835">
            <a:off x="4453859" y="3745711"/>
            <a:ext cx="2074419" cy="2852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26804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651</Words>
  <Application>Microsoft Office PowerPoint</Application>
  <PresentationFormat>Экран (4:3)</PresentationFormat>
  <Paragraphs>75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Звездочка</cp:lastModifiedBy>
  <cp:revision>36</cp:revision>
  <dcterms:created xsi:type="dcterms:W3CDTF">2018-01-28T07:52:33Z</dcterms:created>
  <dcterms:modified xsi:type="dcterms:W3CDTF">2021-03-04T04:09:13Z</dcterms:modified>
</cp:coreProperties>
</file>