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57" r:id="rId1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EC6AEF-176B-4373-ABAB-771CD610C36B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CEA8D2-03C6-4675-B4DF-9F746BFBA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49E29-BD64-483E-B332-3ECCB45B6D96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2.jpg"/>
          <p:cNvPicPr>
            <a:picLocks noChangeAspect="1"/>
          </p:cNvPicPr>
          <p:nvPr userDrawn="1"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142844" y="3429006"/>
            <a:ext cx="1523993" cy="1571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54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59F2-0685-4946-8125-39DBCA6ABFAD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74AE9-A188-421A-A0AF-9123706CA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7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3C43-4D7E-4474-A230-3CA1340C4702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896D2-689C-4F21-8462-BA0D29B42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2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E3B7-576A-42E2-A227-D39D2A8E2B96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959D9F-537D-4E36-8701-DCF2C58EE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3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1-vikihelp_0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786188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80DC13C9-37E7-478F-AAC7-2A6E8099A35C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88D89A-37F0-4CBE-82B0-1E519898E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15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stupnaya_sreda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174" y="3796384"/>
            <a:ext cx="1928826" cy="134711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3F678C26-F627-421D-8205-2B5CC2AA4D02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95EE5C-4B2E-48A2-9009-7E250F543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6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mblem_inc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142844" y="3929072"/>
            <a:ext cx="980649" cy="10715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DB0CF3D9-F26A-439F-8D0D-46ECD0A749EF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00592F-7D81-4D13-84B1-9D7DF1590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12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imgpreview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12858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EA8ED3A3-9709-43AE-902C-8F8A742E62DA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BA21D-47B2-445B-B173-37E98F9F4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4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DBDFB"/>
              </a:clrFrom>
              <a:clrTo>
                <a:srgbClr val="ADBD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4071948"/>
            <a:ext cx="1000132" cy="95994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1B243C20-2863-49E0-BA47-B471808E7E87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1238FC-AEDA-4CE6-9F6E-28CEB5614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3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8A76-639A-4155-BCD8-53EE8B76B591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17B98-3B3F-417A-8680-83F845D00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90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41F2-C951-4FB4-BB7B-F6DD4A27ED66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C31140-3787-4AB8-9571-F99FAF860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6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0A96-F9BC-4183-97AA-B3E499627509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914BA-DFA4-4505-8C1B-6C6D9E610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0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mblema-Odarennyie-deti-budushhee-Rossii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24" y="142858"/>
            <a:ext cx="1024128" cy="11399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  30.06.12г.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634DD4-6310-44B6-8214-A57277257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03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Monotype Corsiva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ru-RU" altLang="ru-RU" sz="4400" b="1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85938"/>
            <a:ext cx="8210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5" y="30138"/>
            <a:ext cx="1822862" cy="175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1086884"/>
            <a:ext cx="4824536" cy="14654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На свете есть много различных профессий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И в каждой есть прелесть своя…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Но нет благородней, нужней и чудесней,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Чем та, кем работаю </a:t>
            </a:r>
            <a:r>
              <a:rPr lang="ru-RU" altLang="ru-RU" sz="2400" kern="0" dirty="0" smtClean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я в «Звездочке» нашей!.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6256" y="1819602"/>
            <a:ext cx="1917367" cy="3023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137171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214313"/>
            <a:ext cx="7772400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400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1371719" cy="1322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446425"/>
            <a:ext cx="777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sz="6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Спасибо за внимание!</a:t>
            </a:r>
            <a:br>
              <a:rPr lang="ru-RU" sz="6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</a:br>
            <a:r>
              <a:rPr lang="ru-RU" b="1" dirty="0">
                <a:solidFill>
                  <a:srgbClr val="CC0099"/>
                </a:solidFill>
                <a:latin typeface="Century" pitchFamily="18" charset="0"/>
                <a:cs typeface="Arial" charset="0"/>
              </a:rPr>
              <a:t/>
            </a:r>
            <a:br>
              <a:rPr lang="ru-RU" b="1" dirty="0">
                <a:solidFill>
                  <a:srgbClr val="CC0099"/>
                </a:solidFill>
                <a:latin typeface="Century" pitchFamily="18" charset="0"/>
                <a:cs typeface="Arial" charset="0"/>
              </a:rPr>
            </a:b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27405"/>
            <a:ext cx="6840305" cy="3334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" y="37666"/>
            <a:ext cx="1374312" cy="1323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99" y="1848475"/>
            <a:ext cx="502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Яр Екатерина Петровна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31790"/>
            <a:ext cx="2313602" cy="1932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528" y="989076"/>
            <a:ext cx="8229600" cy="857250"/>
          </a:xfrm>
        </p:spPr>
        <p:txBody>
          <a:bodyPr/>
          <a:lstStyle/>
          <a:p>
            <a:r>
              <a:rPr lang="ru-RU" altLang="ru-RU" dirty="0" smtClean="0"/>
              <a:t>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23478"/>
            <a:ext cx="1343655" cy="1294223"/>
          </a:xfrm>
          <a:prstGeom prst="rect">
            <a:avLst/>
          </a:prstGeom>
        </p:spPr>
      </p:pic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900113"/>
            <a:ext cx="4038600" cy="254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2285" y="267494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>В селе Антипаюта,                                      </a:t>
            </a:r>
          </a:p>
          <a:p>
            <a:pPr lvl="0" algn="ctr"/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>Есть детский сад «Звёздочка»,</a:t>
            </a:r>
          </a:p>
          <a:p>
            <a:pPr lvl="0" algn="ctr"/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>В том саду воспитателем </a:t>
            </a:r>
          </a:p>
          <a:p>
            <a:pPr lvl="0" algn="ctr"/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>работаю я,</a:t>
            </a:r>
          </a:p>
          <a:p>
            <a:pPr lvl="0" algn="ctr"/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>Пятый год ребятишек я каждый день с улыбкой встречаю.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79">
            <a:off x="5310298" y="1277189"/>
            <a:ext cx="3503250" cy="23320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084">
            <a:off x="1467377" y="2711372"/>
            <a:ext cx="3106096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sz="half" idx="2"/>
          </p:nvPr>
        </p:nvSpPr>
        <p:spPr bwMode="auto">
          <a:xfrm>
            <a:off x="1755948" y="211828"/>
            <a:ext cx="4040188" cy="296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buNone/>
            </a:pP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Звучит там детский смех,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Очень звонкий и чистый,</a:t>
            </a:r>
            <a:b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</a:b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Который любому всех звуков милей!</a:t>
            </a:r>
            <a:b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</a:b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Любому и каждому радует слух.</a:t>
            </a:r>
            <a:b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</a:b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Задорный, счастливый и очень веселый,</a:t>
            </a:r>
            <a:b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</a:br>
            <a:r>
              <a:rPr lang="ru-RU" altLang="ru-RU" sz="2000" kern="0" dirty="0">
                <a:solidFill>
                  <a:srgbClr val="000099"/>
                </a:solidFill>
                <a:latin typeface="Cambria" panose="02040503050406030204" pitchFamily="18" charset="0"/>
                <a:cs typeface="Times New Roman"/>
              </a:rPr>
              <a:t>Он громче всего слышен в детском саду! 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1371719" cy="132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516">
            <a:off x="5772139" y="972717"/>
            <a:ext cx="2352248" cy="1559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63838"/>
            <a:ext cx="2304256" cy="162018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5" y="3179088"/>
            <a:ext cx="3059832" cy="17211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7614"/>
            <a:ext cx="3960440" cy="785242"/>
          </a:xfrm>
        </p:spPr>
        <p:txBody>
          <a:bodyPr/>
          <a:lstStyle/>
          <a:p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В «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Звёздочке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» своей   мы уделяем большое внимание детям.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Чтоб были детишки здоровья полны,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Любили свой край и нашли в нем призвание,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cs typeface="Times New Roman"/>
              </a:rPr>
              <a:t>Чтоб садиком нашим гордились они!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1371719" cy="1322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045">
            <a:off x="5256050" y="422531"/>
            <a:ext cx="3013631" cy="2009087"/>
          </a:xfrm>
          <a:prstGeom prst="ellipse">
            <a:avLst/>
          </a:prstGeom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546">
            <a:off x="5220072" y="2852936"/>
            <a:ext cx="2890215" cy="1926810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27276"/>
            <a:ext cx="3024336" cy="2016224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39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446426"/>
            <a:ext cx="4766633" cy="1822876"/>
          </a:xfrm>
        </p:spPr>
        <p:txBody>
          <a:bodyPr/>
          <a:lstStyle/>
          <a:p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На свете есть много 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различных профессий,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И в каждой 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есть прелесть своя…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Но нет благородней, 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нужней и чудесней,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Чем работа воспитателя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детского сада!!»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1371719" cy="132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3518"/>
            <a:ext cx="3199721" cy="213314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1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Кто для меня воспитатель?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23728" y="843558"/>
            <a:ext cx="4509144" cy="39467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овлекатель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в окружающий мир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казатель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помощи и поддержки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пасатель от неудач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омогатель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в получении новых знаний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И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зучатель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детей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84AA33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воритель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идей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3891A7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даптирователь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к социуму детей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C32D2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ворческий новатор и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Е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стественно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учший друг и 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мамозаменител</a:t>
            </a:r>
            <a:r>
              <a:rPr kumimoji="0" 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Ь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7" y="110076"/>
            <a:ext cx="137171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719" cy="132294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15616" y="483518"/>
            <a:ext cx="3600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onotype Corsiva" pitchFamily="66" charset="0"/>
              </a:defRPr>
            </a:lvl9pPr>
          </a:lstStyle>
          <a:p>
            <a: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Дарю детям нежность, заботу и ласку,</a:t>
            </a:r>
            <a:b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От бед заслоняю всем сердцем любя,</a:t>
            </a:r>
            <a:b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О пользе добра я читаю им сказки, </a:t>
            </a:r>
            <a:b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Чтоб жить им с надеждой и верой в себя!</a:t>
            </a:r>
            <a:b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endParaRPr lang="ru-RU" altLang="ru-RU" sz="2000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3744" y="278777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/>
            <a: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 их </a:t>
            </a:r>
            <a:r>
              <a:rPr lang="ru-RU" altLang="ru-RU" sz="2000" dirty="0" smtClean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учу </a:t>
            </a:r>
            <a: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всему, что я знаю</a:t>
            </a:r>
            <a:b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Чтоб были сердечки их счастьем полны.</a:t>
            </a:r>
            <a:b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Уверена я, что я их воспитаю</a:t>
            </a:r>
            <a:b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Достойными гражданами нашей страны.</a:t>
            </a:r>
            <a:br>
              <a:rPr lang="ru-RU" altLang="ru-RU" sz="20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00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3">
            <a:off x="5282093" y="255589"/>
            <a:ext cx="2173887" cy="2134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989" y="3423425"/>
            <a:ext cx="1923677" cy="10844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38176"/>
            <a:ext cx="2454879" cy="13838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902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515" y="483518"/>
            <a:ext cx="4038600" cy="254555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Я </a:t>
            </a:r>
            <a:r>
              <a:rPr lang="ru-RU" altLang="ru-RU" sz="2400" kern="0" dirty="0" smtClean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  группе своей  </a:t>
            </a: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– учитель и художник, и артист.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Порой даже не отдохнуть…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Я мастер на все руки –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  <a:t>Могу сделать игрушки и пособия своими руками.</a:t>
            </a:r>
            <a:br>
              <a:rPr lang="ru-RU" altLang="ru-RU" sz="2400" kern="0" dirty="0">
                <a:solidFill>
                  <a:srgbClr val="000099"/>
                </a:solidFill>
                <a:latin typeface="Cambria" panose="02040503050406030204" pitchFamily="18" charset="0"/>
                <a:ea typeface="+mj-ea"/>
                <a:cs typeface="Times New Roman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1470"/>
            <a:ext cx="1371719" cy="132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29074"/>
            <a:ext cx="3049893" cy="171930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955">
            <a:off x="5523115" y="636544"/>
            <a:ext cx="2617845" cy="14757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15766"/>
            <a:ext cx="2849513" cy="189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1274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135</Words>
  <Application>Microsoft Office PowerPoint</Application>
  <PresentationFormat>Экран (16:9)</PresentationFormat>
  <Paragraphs>32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Century</vt:lpstr>
      <vt:lpstr>Corbel</vt:lpstr>
      <vt:lpstr>Monotype Corsiva</vt:lpstr>
      <vt:lpstr>Times New Roman</vt:lpstr>
      <vt:lpstr>Wingdings 2</vt:lpstr>
      <vt:lpstr>Тема Office</vt:lpstr>
      <vt:lpstr> </vt:lpstr>
      <vt:lpstr>Презентация PowerPoint</vt:lpstr>
      <vt:lpstr> </vt:lpstr>
      <vt:lpstr>Презентация PowerPoint</vt:lpstr>
      <vt:lpstr>В «Звёздочке» своей   мы уделяем большое внимание детям. Чтоб были детишки здоровья полны, Любили свой край и нашли в нем призвание, Чтоб садиком нашим гордились они!</vt:lpstr>
      <vt:lpstr>На свете есть много  различных профессий, И в каждой  есть прелесть своя… Но нет благородней,  нужней и чудесней, Чем работа воспитателя детского сада!!»</vt:lpstr>
      <vt:lpstr>Кто для меня воспитатель?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HP</cp:lastModifiedBy>
  <cp:revision>14</cp:revision>
  <dcterms:created xsi:type="dcterms:W3CDTF">2016-06-29T17:17:50Z</dcterms:created>
  <dcterms:modified xsi:type="dcterms:W3CDTF">2021-03-03T09:22:44Z</dcterms:modified>
</cp:coreProperties>
</file>