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61" r:id="rId2"/>
    <p:sldId id="282" r:id="rId3"/>
    <p:sldId id="267" r:id="rId4"/>
    <p:sldId id="268" r:id="rId5"/>
    <p:sldId id="281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80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embeddedFontLst>
    <p:embeddedFont>
      <p:font typeface="Romana Script" charset="-52"/>
      <p:regular r:id="rId26"/>
    </p:embeddedFont>
    <p:embeddedFont>
      <p:font typeface="Calibri" pitchFamily="34" charset="0"/>
      <p:regular r:id="rId27"/>
      <p:bold r:id="rId28"/>
      <p:italic r:id="rId29"/>
      <p:boldItalic r:id="rId3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42" autoAdjust="0"/>
    <p:restoredTop sz="94660"/>
  </p:normalViewPr>
  <p:slideViewPr>
    <p:cSldViewPr>
      <p:cViewPr>
        <p:scale>
          <a:sx n="90" d="100"/>
          <a:sy n="90" d="100"/>
        </p:scale>
        <p:origin x="-816" y="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24.10.2018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24.10.2018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24.10.2018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24.10.2018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24.10.2018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24.10.2018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24.10.2018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24.10.2018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24.10.2018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24.10.2018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24.10.2018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539552" y="980728"/>
            <a:ext cx="5112568" cy="4607425"/>
            <a:chOff x="1105219" y="2955212"/>
            <a:chExt cx="7175874" cy="5749858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8" y="2955212"/>
              <a:ext cx="7165475" cy="42634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7200" b="1" dirty="0" smtClean="0">
                  <a:ln w="19050">
                    <a:solidFill>
                      <a:prstClr val="white"/>
                    </a:solidFill>
                    <a:prstDash val="solid"/>
                  </a:ln>
                  <a:gradFill>
                    <a:gsLst>
                      <a:gs pos="0">
                        <a:srgbClr val="FFF200"/>
                      </a:gs>
                      <a:gs pos="45000">
                        <a:srgbClr val="FF7A00"/>
                      </a:gs>
                      <a:gs pos="70000">
                        <a:srgbClr val="FF0300"/>
                      </a:gs>
                      <a:gs pos="100000">
                        <a:srgbClr val="4D0808"/>
                      </a:gs>
                    </a:gsLst>
                    <a:lin ang="5400000" scaled="0"/>
                  </a:gra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Romana Script" pitchFamily="34" charset="-52"/>
                  <a:cs typeface="Arial" charset="0"/>
                </a:rPr>
                <a:t>Подготовка руки к письму</a:t>
              </a:r>
              <a:endParaRPr lang="ru-RU" sz="7200" b="1" dirty="0">
                <a:ln w="19050">
                  <a:solidFill>
                    <a:prstClr val="white"/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Romana Script" pitchFamily="34" charset="-52"/>
                <a:cs typeface="Arial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105219" y="8244160"/>
              <a:ext cx="7175874" cy="4609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b="1" dirty="0" smtClean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omana Script" pitchFamily="34" charset="-52"/>
                  <a:cs typeface="Arial" charset="0"/>
                </a:rPr>
                <a:t>Автор презентации : </a:t>
              </a:r>
              <a:r>
                <a:rPr lang="ru-RU" b="1" dirty="0" err="1" smtClean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omana Script" pitchFamily="34" charset="-52"/>
                  <a:cs typeface="Arial" charset="0"/>
                </a:rPr>
                <a:t>Минигулова</a:t>
              </a:r>
              <a:r>
                <a:rPr lang="ru-RU" b="1" dirty="0" smtClean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omana Script" pitchFamily="34" charset="-52"/>
                  <a:cs typeface="Arial" charset="0"/>
                </a:rPr>
                <a:t> И.В 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258798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28604"/>
            <a:ext cx="8229600" cy="4525963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Указательный и большой пальцы захватывают ручку сверху.</a:t>
            </a:r>
            <a:r>
              <a:rPr lang="ru-RU" sz="2400" b="1" dirty="0" smtClean="0"/>
              <a:t> 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Расстояние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самого кончика ручки до кончика указательного пальца (расстояние X на рисунке) должно быть примерно 15 мм. Если расстояние слишком маленькое или слишком большое, рука при письме будет напряжена.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Рисунок 3" descr="bezymyannyy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4744" y="3571876"/>
            <a:ext cx="3024336" cy="25836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Рисунок вверху - правильное положение ручки при письме</a:t>
            </a:r>
            <a:b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Рисунок внизу - неправильное положение ручки при письме</a:t>
            </a:r>
            <a:endParaRPr lang="ru-RU" sz="3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ndex_clip_image010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5984" y="2214554"/>
            <a:ext cx="5000660" cy="41719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Полезные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советы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обучения навыкам правильного письма лучше выбирать самые простые шариковые или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гелевые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ручки – диаметром не больше 7 миллиметров и длиной около 15 сантиметров. Толстые или длинные сувенирные ручки, ручки с широкими ребрами, «компактные» ручки с небольшим диаметром или короткие ручки сильно затрудняют постановку руки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show_image_in_imgta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3786190"/>
            <a:ext cx="2500330" cy="2466992"/>
          </a:xfrm>
          <a:prstGeom prst="rect">
            <a:avLst/>
          </a:prstGeom>
        </p:spPr>
      </p:pic>
      <p:pic>
        <p:nvPicPr>
          <p:cNvPr id="5" name="Рисунок 4" descr="ruch28bl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8769312" flipV="1">
            <a:off x="3780225" y="5020537"/>
            <a:ext cx="3392936" cy="3017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1000108"/>
            <a:ext cx="6400800" cy="4429156"/>
          </a:xfrm>
        </p:spPr>
        <p:txBody>
          <a:bodyPr/>
          <a:lstStyle/>
          <a:p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Леворукий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ребенок нуждается в специальной помощи на начальных этапах обучения:</a:t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нужно особо зафиксировать внимание на право-левосторонней ориентации штрихов, иначе возможно зеркальное письмо; </a:t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особое внимание следует уделить направлению письма: слева — направо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470025"/>
          </a:xfrm>
        </p:spPr>
        <p:txBody>
          <a:bodyPr/>
          <a:lstStyle/>
          <a:p>
            <a:r>
              <a:rPr lang="ru-RU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развития мелкой моторики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1988840"/>
            <a:ext cx="6976864" cy="17526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бумагой(складывание, оригами, плетение)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Массаж кистей рук пальцев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с крупой, бусинками, камешками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Рисование, раскрашивание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с веревочками, шнуровками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Графические упражнения, штриховка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с пластилином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Пальчиковая гимнастика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6413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470025"/>
          </a:xfrm>
        </p:spPr>
        <p:txBody>
          <a:bodyPr/>
          <a:lstStyle/>
          <a:p>
            <a:r>
              <a:rPr lang="ru-RU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Пальчиковая гимнастика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1484784"/>
            <a:ext cx="6904856" cy="396044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«Пальчиковые игры»- это инсценировка каких-либо рифмованных историй, сказок при помощи пальцев.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Кисти рук приобретают хорошую подвижность, гибкость, исчезает скованность движений, что в дальнейшем облегчит приобретение навыков письма.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«Пальчиковые игры» очень эмоциональны и увлекательны. В ходе «пальчиковых игр» дети, повторяя движения взрослых активизируют моторику рук. Тем самым вырабатывается ловкость, умение управлять своими движениями, концентрировать внимание на одном виде деятельности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9322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с бусинками, крупами, камушками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Нанизывание: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пговицы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бусины, рожки и макароны, сушки, картонные колечки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Картины из пуговиц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Выкладываие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букв, силуэтов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Сортировка по заданному признаку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Цепочки из цветных скрепок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48680"/>
            <a:ext cx="2231329" cy="3084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 descr="C:\Users\Артем и Ирина\Desktop\imgprevi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702" y="3429000"/>
            <a:ext cx="2778546" cy="27785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3722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1470025"/>
          </a:xfrm>
        </p:spPr>
        <p:txBody>
          <a:bodyPr/>
          <a:lstStyle/>
          <a:p>
            <a:r>
              <a:rPr lang="ru-RU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из 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пластилина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916832"/>
            <a:ext cx="7192888" cy="17526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Картины из пластилина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Объемные изделия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Дощечки покрытые пластилином для выкладывания на которых используются различные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материалы:горох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, фасоль, семена тыквы, вишневые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косточки,различной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величины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пуговицы,палочки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4251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772400" cy="1470025"/>
          </a:xfrm>
        </p:spPr>
        <p:txBody>
          <a:bodyPr/>
          <a:lstStyle/>
          <a:p>
            <a:r>
              <a:rPr lang="ru-RU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Вырезывание ножницами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1916832"/>
            <a:ext cx="6400800" cy="17526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Объемное вырезание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Симметричное вырезание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Вырезание различных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фигуррок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из старых открыток и журналов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Вырезание снежинок</a:t>
            </a:r>
          </a:p>
          <a:p>
            <a:endParaRPr lang="ru-RU" dirty="0"/>
          </a:p>
        </p:txBody>
      </p:sp>
      <p:pic>
        <p:nvPicPr>
          <p:cNvPr id="4" name="Picture 3" descr="C:\Users\Артем и Ирина\Desktop\imgpreview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013176"/>
            <a:ext cx="1872208" cy="11299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4707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1470025"/>
          </a:xfrm>
        </p:spPr>
        <p:txBody>
          <a:bodyPr/>
          <a:lstStyle/>
          <a:p>
            <a:r>
              <a:rPr lang="ru-RU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Рисование, раскрашивание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1628800"/>
            <a:ext cx="6400800" cy="17526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Обводка плоских фигур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по опорным точкам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по образцу не отрывая руки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Дорисовывание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второй половины рисунка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3266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«Таланты детей находятся на кончиках их пальцев»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В.А.Сухомлинский</a:t>
            </a:r>
            <a:endParaRPr lang="ru-RU" sz="36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20161219_1633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2786058"/>
            <a:ext cx="6237656" cy="35086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/>
          <a:lstStyle/>
          <a:p>
            <a:r>
              <a:rPr lang="ru-RU" sz="48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Дорисуй вторую половинку</a:t>
            </a:r>
            <a:endParaRPr lang="ru-RU" sz="4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156520"/>
            <a:ext cx="3168352" cy="316835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916832"/>
            <a:ext cx="2866206" cy="3503141"/>
          </a:xfrm>
        </p:spPr>
      </p:pic>
    </p:spTree>
    <p:extLst>
      <p:ext uri="{BB962C8B-B14F-4D97-AF65-F5344CB8AC3E}">
        <p14:creationId xmlns="" xmlns:p14="http://schemas.microsoft.com/office/powerpoint/2010/main" val="414226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бумагой, оригами, плетение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точных движений и памяти, помогают плетение ковриков из бумажных полос, складывание корабликов, самолетиков, фигурок зверей из бумаги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268760"/>
            <a:ext cx="3672408" cy="45293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8527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Графические упражнения. Штриховка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Штриховка- одно из важнейших упражнений. Овладевая механизмом письма, дети вырабатывают такую уверенность штриха, что когда они приступят к письму в тетрадях, у них это будет получаться как у человека, много писавшего.</a:t>
            </a:r>
          </a:p>
          <a:p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штриховки: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Штриховать только в заданном направлении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выходить за контуры фигуры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Соблюдать параллельность линий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Выполняются на нелинованной бумаге</a:t>
            </a:r>
          </a:p>
          <a:p>
            <a:endParaRPr lang="ru-RU" dirty="0"/>
          </a:p>
        </p:txBody>
      </p:sp>
      <p:pic>
        <p:nvPicPr>
          <p:cNvPr id="5" name="Picture 2" descr="C:\Users\Артем и Ирина\Desktop\imgpreview (6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916832"/>
            <a:ext cx="4289673" cy="24743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415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470025"/>
          </a:xfrm>
        </p:spPr>
        <p:txBody>
          <a:bodyPr/>
          <a:lstStyle/>
          <a:p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Расслабляющий (самомассаж кистей и пальцев рук)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2204864"/>
            <a:ext cx="6400800" cy="17526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Рзминание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затем растирание пальцев рук вдоль, затем поперек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Растирание ладоней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ввер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-вниз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Грецкий орех положить между ладонями, делать круговые движения, постепенно увеличивая нажим и темп. Можно выполнять упражнение с двумя грецкими орехами,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ерекатывание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один через другой, одной рукой потом другой.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Разминание  кисти правой руки пальцами левой и наоборот, затем поочередное растирание.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0281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772816"/>
            <a:ext cx="8229600" cy="2578298"/>
          </a:xfrm>
        </p:spPr>
        <p:txBody>
          <a:bodyPr/>
          <a:lstStyle/>
          <a:p>
            <a:r>
              <a:rPr lang="ru-RU" sz="80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8000" dirty="0"/>
          </a:p>
        </p:txBody>
      </p:sp>
    </p:spTree>
    <p:extLst>
      <p:ext uri="{BB962C8B-B14F-4D97-AF65-F5344CB8AC3E}">
        <p14:creationId xmlns="" xmlns:p14="http://schemas.microsoft.com/office/powerpoint/2010/main" val="13828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764704"/>
            <a:ext cx="6400800" cy="2760712"/>
          </a:xfrm>
        </p:spPr>
        <p:txBody>
          <a:bodyPr/>
          <a:lstStyle/>
          <a:p>
            <a:r>
              <a:rPr lang="ru-RU" sz="36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Уже </a:t>
            </a: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доказано</a:t>
            </a:r>
            <a:r>
              <a:rPr lang="ru-RU" sz="36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что развитие руки находится в тесной связи с развитием речи и 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мышления</a:t>
            </a:r>
            <a:r>
              <a:rPr lang="ru-RU" sz="36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ребенка. Поэтому работа по развитию мелкой моторики должна начинаться задолго до поступления ребенка в школу.</a:t>
            </a:r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263222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548680"/>
            <a:ext cx="7772400" cy="1470025"/>
          </a:xfrm>
        </p:spPr>
        <p:txBody>
          <a:bodyPr/>
          <a:lstStyle/>
          <a:p>
            <a:r>
              <a:rPr lang="ru-RU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руки к письму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1340768"/>
            <a:ext cx="6400800" cy="17526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– сложный координационный навык, требующий сложнейшей работы мышц кисти, всей руки, правильной координации движений всего тела.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письму-один из сложных этапов подготовки ребенка к систематическому обучению.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дошкольного возраста слабо развиты мелкие мышцы руки, несовершенна координация движений, не закончено окостенение запястий и фаланг пальцев.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в дошкольном возрасте важна именно подготовка  к письму, а не обучение ему. Важно развивать механизмы, необходимые для овладения письмом, создать условия для накопления ребенком двигательного и практического опыта, развития навыков ручной умелости.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304594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714356"/>
            <a:ext cx="7772400" cy="1470025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Три основных момента, перед началом обучения ребенка письму: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2143116"/>
            <a:ext cx="6400800" cy="1752600"/>
          </a:xfrm>
        </p:spPr>
        <p:txBody>
          <a:bodyPr/>
          <a:lstStyle/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1) научить ребенка соблюдать правильную позу при рисовании и письме;</a:t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2) научить ребенка правильно держать карандаш (ручку); </a:t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3) научить ребенка правильно координировать движения пальцев, кисти, предплечья, плеча при рисовании и письме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1000108"/>
            <a:ext cx="6400800" cy="1752600"/>
          </a:xfrm>
        </p:spPr>
        <p:txBody>
          <a:bodyPr/>
          <a:lstStyle/>
          <a:p>
            <a:r>
              <a:rPr lang="ru-RU" sz="2400" b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Когда пишем, соблюдаем следующие правила: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Сидеть при письме прямо, не сгибаясь.</a:t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Придерживать тетрадь (бумагу) левой рукой (для праворуких)</a:t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Писать прямо, а наклон будет создаваться за счет наклонного положения тетради (бумаги).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SCF11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3786190"/>
            <a:ext cx="2902643" cy="23159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71546"/>
            <a:ext cx="8229600" cy="1143000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4.Опираться спиной на спинку стула, но не опираться грудью на стол;</a:t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5. Туловище, голову, плечи держать ровно;</a:t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6. Обе руки на столе, опираются о край стола, локти выступают за край стола</a:t>
            </a:r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DSCF11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1736" y="3571876"/>
            <a:ext cx="3936437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Представим, что на среднем пальце правой руки есть "подушечка":</a:t>
            </a:r>
            <a:endParaRPr lang="ru-RU" sz="3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bezymyannyy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0800000" flipH="1" flipV="1">
            <a:off x="2857488" y="1714488"/>
            <a:ext cx="3715145" cy="3753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эту "подушечку" укладываем ручку</a:t>
            </a:r>
            <a:endParaRPr lang="ru-RU" sz="36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bezymyannyy_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86050" y="1714488"/>
            <a:ext cx="3710381" cy="36530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65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74806"/>
      </a:hlink>
      <a:folHlink>
        <a:srgbClr val="97480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656</Words>
  <Application>Microsoft Office PowerPoint</Application>
  <PresentationFormat>Экран (4:3)</PresentationFormat>
  <Paragraphs>69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Romana Script</vt:lpstr>
      <vt:lpstr>Times New Roman</vt:lpstr>
      <vt:lpstr>Calibri</vt:lpstr>
      <vt:lpstr>1_Тема Office</vt:lpstr>
      <vt:lpstr>Слайд 1</vt:lpstr>
      <vt:lpstr>«Таланты детей находятся на кончиках их пальцев»                                                                          В.А.Сухомлинский</vt:lpstr>
      <vt:lpstr>Слайд 3</vt:lpstr>
      <vt:lpstr>Подготовка руки к письму</vt:lpstr>
      <vt:lpstr>Три основных момента, перед началом обучения ребенка письму:</vt:lpstr>
      <vt:lpstr>Слайд 6</vt:lpstr>
      <vt:lpstr>4.Опираться спиной на спинку стула, но не опираться грудью на стол; 5. Туловище, голову, плечи держать ровно; 6. Обе руки на столе, опираются о край стола, локти выступают за край стола </vt:lpstr>
      <vt:lpstr>Представим, что на среднем пальце правой руки есть "подушечка":</vt:lpstr>
      <vt:lpstr>На эту "подушечку" укладываем ручку</vt:lpstr>
      <vt:lpstr>Слайд 10</vt:lpstr>
      <vt:lpstr>Рисунок вверху - правильное положение ручки при письме Рисунок внизу - неправильное положение ручки при письме</vt:lpstr>
      <vt:lpstr>Полезные советы Для обучения навыкам правильного письма лучше выбирать самые простые шариковые или гелевые ручки – диаметром не больше 7 миллиметров и длиной около 15 сантиметров. Толстые или длинные сувенирные ручки, ручки с широкими ребрами, «компактные» ручки с небольшим диаметром или короткие ручки сильно затрудняют постановку руки.</vt:lpstr>
      <vt:lpstr>Слайд 13</vt:lpstr>
      <vt:lpstr>Средства развития мелкой моторики</vt:lpstr>
      <vt:lpstr>Пальчиковая гимнастика</vt:lpstr>
      <vt:lpstr>Игры с бусинками, крупами, камушками</vt:lpstr>
      <vt:lpstr>Игры из пластилина</vt:lpstr>
      <vt:lpstr>Вырезывание ножницами</vt:lpstr>
      <vt:lpstr>Рисование, раскрашивание</vt:lpstr>
      <vt:lpstr>Дорисуй вторую половинку</vt:lpstr>
      <vt:lpstr>Работа с бумагой, оригами, плетение</vt:lpstr>
      <vt:lpstr>Графические упражнения. Штриховка</vt:lpstr>
      <vt:lpstr>Расслабляющий (самомассаж кистей и пальцев рук)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Школьные</dc:title>
  <dc:creator>Фокина Лидия Петровна</dc:creator>
  <cp:keywords>Шаблон презентации</cp:keywords>
  <cp:lastModifiedBy>Садик</cp:lastModifiedBy>
  <cp:revision>77</cp:revision>
  <dcterms:created xsi:type="dcterms:W3CDTF">2014-07-06T18:18:01Z</dcterms:created>
  <dcterms:modified xsi:type="dcterms:W3CDTF">2018-10-24T11:28:29Z</dcterms:modified>
</cp:coreProperties>
</file>