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60" r:id="rId6"/>
    <p:sldId id="261" r:id="rId7"/>
    <p:sldId id="262" r:id="rId8"/>
    <p:sldId id="275" r:id="rId9"/>
    <p:sldId id="276" r:id="rId10"/>
    <p:sldId id="277" r:id="rId11"/>
    <p:sldId id="265" r:id="rId12"/>
    <p:sldId id="267" r:id="rId13"/>
    <p:sldId id="268" r:id="rId14"/>
    <p:sldId id="278" r:id="rId15"/>
    <p:sldId id="27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st2.depositphotos.com/2283523/11831/i/950/depositphotos_118317916-stock-photo-pirates-birthday-card-invitation-concep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84375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b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квест?</a:t>
            </a:r>
            <a:endParaRPr lang="ru-RU" sz="6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653136"/>
            <a:ext cx="5864696" cy="98566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воспитатель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МБДОУ детский сад «Звёздочка»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Яр М.С.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t2.depositphotos.com/2283523/11831/i/950/depositphotos_118317916-stock-photo-pirates-birthday-card-invitation-concep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Квест технология имеет</a:t>
            </a:r>
            <a:br>
              <a:rPr lang="ru-RU" b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З</a:t>
            </a:r>
            <a: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адачу</a:t>
            </a:r>
            <a: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                     Игровой </a:t>
            </a:r>
            <a:b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                                      замысел</a:t>
            </a:r>
            <a:b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Руководителя                 Чёткие</a:t>
            </a:r>
            <a:b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(наставника</a:t>
            </a:r>
            <a: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)                правила</a:t>
            </a:r>
            <a:b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</a:br>
            <a:endParaRPr lang="ru-RU" sz="3600" dirty="0" smtClean="0">
              <a:solidFill>
                <a:srgbClr val="0070C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2765666">
            <a:off x="5724399" y="2059945"/>
            <a:ext cx="978408" cy="45719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7864572">
            <a:off x="2564078" y="2146866"/>
            <a:ext cx="978408" cy="45719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6483299">
            <a:off x="3136592" y="2845860"/>
            <a:ext cx="1888437" cy="45719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4123129">
            <a:off x="4206097" y="2794072"/>
            <a:ext cx="1888437" cy="45719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t2.depositphotos.com/2283523/11831/i/950/depositphotos_118317916-stock-photo-pirates-birthday-card-invitation-concep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Принципы: </a:t>
            </a:r>
            <a:r>
              <a:rPr lang="ru-RU" sz="2400" dirty="0" smtClean="0">
                <a:latin typeface="Century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Century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. Доступность </a:t>
            </a:r>
            <a:r>
              <a:rPr lang="ru-RU" sz="24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- задания не должны быть чересчур сложными для ребёнка.</a:t>
            </a:r>
            <a:br>
              <a:rPr lang="ru-RU" sz="24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 2. Системность </a:t>
            </a:r>
            <a:r>
              <a:rPr lang="ru-RU" sz="24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- задания должны быть логически связаны друг с другом. </a:t>
            </a:r>
            <a:br>
              <a:rPr lang="ru-RU" sz="24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3. Эмоциональная окрашенность заданий. </a:t>
            </a:r>
            <a:r>
              <a:rPr lang="ru-RU" sz="24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4. Разумность по времени. </a:t>
            </a:r>
            <a:r>
              <a:rPr lang="ru-RU" sz="24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5. Использование разных видов детской деятельности во время прохождения квеста.</a:t>
            </a:r>
            <a:r>
              <a:rPr lang="ru-RU" sz="24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 6. Наличие видимого конечного результата и обратной связи. </a:t>
            </a:r>
            <a:endParaRPr lang="ru-RU" sz="2400" b="1" dirty="0">
              <a:solidFill>
                <a:srgbClr val="0070C0"/>
              </a:solidFill>
              <a:latin typeface="Century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t2.depositphotos.com/2283523/11831/i/950/depositphotos_118317916-stock-photo-pirates-birthday-card-invitation-concep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Условия </a:t>
            </a:r>
            <a:r>
              <a:rPr lang="ru-RU" sz="40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при организации </a:t>
            </a:r>
            <a:r>
              <a:rPr lang="ru-RU" sz="40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квест </a:t>
            </a:r>
            <a:r>
              <a:rPr lang="ru-RU" sz="40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- игры : </a:t>
            </a:r>
            <a:r>
              <a:rPr lang="ru-RU" sz="4000" dirty="0" smtClean="0">
                <a:latin typeface="Century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Century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1. Игры должны быть безопасными. </a:t>
            </a:r>
            <a:br>
              <a:rPr lang="ru-RU" sz="4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2. Вопросы и задания должны соответствовать возрасту. </a:t>
            </a:r>
            <a:br>
              <a:rPr lang="ru-RU" sz="4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3. Споры и конфликты надо решать только мирным путём.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t2.depositphotos.com/2283523/11831/i/950/depositphotos_118317916-stock-photo-pirates-birthday-card-invitation-concep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План подготовки игры - квест  </a:t>
            </a:r>
            <a:r>
              <a:rPr lang="ru-RU" sz="2000" dirty="0" smtClean="0">
                <a:latin typeface="Century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1.Ведущие мероприятия заранее подготавливают местность к игре. </a:t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2. Определить цели и задачи;</a:t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3. Выбрать место проведения игры;</a:t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4. Составить паспорт прохождения игры или карту маршрута;</a:t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5. Сформировать состав участников (педагоги, дети, родители, рассчитать количество организаторов и помощников);</a:t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6. Разработать легенду игры, ее формат и правила;</a:t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7. Написать сценарий (конспект);</a:t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8. Подготовить задания, реквизиты для игры.</a:t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9. Разработать маршрут передвижений</a:t>
            </a:r>
            <a:endParaRPr lang="ru-RU" sz="2000" dirty="0">
              <a:solidFill>
                <a:srgbClr val="0070C0"/>
              </a:solidFill>
              <a:latin typeface="Century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t2.depositphotos.com/2283523/11831/i/950/depositphotos_118317916-stock-photo-pirates-birthday-card-invitation-concep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Преимущества </a:t>
            </a:r>
            <a:r>
              <a:rPr lang="ru-RU" sz="2400" b="1" dirty="0" err="1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к</a:t>
            </a:r>
            <a:r>
              <a:rPr lang="ru-RU" sz="2400" b="1" dirty="0" err="1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вест-технологии</a:t>
            </a:r>
            <a:r>
              <a:rPr lang="ru-RU" sz="2000" dirty="0" smtClean="0">
                <a:latin typeface="Century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1. К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вест – это игра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Способствуют развитию аналитических способностей, </a:t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развивают фантазию и творчество;  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3. 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 Квест – путешествие к определенной 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цели через преодоление трудностей;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4. 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 Квест предоставляет возможность разнообразить воспитательно-образовательный процесс, сделать его необычным, запоминающимся,  увлекательным, весёлым, игровым;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5. 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В ходе квеста у детей происходит развитие по всем образовательным областям и реализуются разные виды деятельности;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6. 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 Использование квестов позволяет уйти от традиционных форм обучения детей  и значительно расширить рамки образовательного процесса.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7. 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Это форма взаимодействия  педагога и детей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8. 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Целенаправленно мотивируется эмоциональная  и интеллектуальная активность ребёнка;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9. 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Образовательная задача </a:t>
            </a: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 осуществляется через игровую деятельность и носит поисковый характер.</a:t>
            </a:r>
            <a:endParaRPr lang="ru-RU" sz="2000" dirty="0">
              <a:solidFill>
                <a:srgbClr val="0070C0"/>
              </a:solidFill>
              <a:latin typeface="Century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t2.depositphotos.com/2283523/11831/i/950/depositphotos_118317916-stock-photo-pirates-birthday-card-invitation-concep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Плюсы игры 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- квест 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- игры </a:t>
            </a:r>
            <a:r>
              <a:rPr lang="ru-RU" sz="2800" dirty="0" smtClean="0">
                <a:latin typeface="Century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Century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1. Необычность формата мероприятия;</a:t>
            </a:r>
            <a:br>
              <a:rPr lang="ru-RU" sz="28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2. Активность каждого участника;</a:t>
            </a:r>
            <a:br>
              <a:rPr lang="ru-RU" sz="28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3. Игра не просто развлекательная, но и развивающая;</a:t>
            </a:r>
            <a:br>
              <a:rPr lang="ru-RU" sz="28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4. Гибкость формата.</a:t>
            </a:r>
            <a:br>
              <a:rPr lang="ru-RU" sz="28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Минусы квест- игры</a:t>
            </a:r>
            <a:br>
              <a:rPr lang="ru-RU" sz="28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. Предварительная серьёзная подготовка;</a:t>
            </a:r>
            <a:br>
              <a:rPr lang="ru-RU" sz="28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2. От взрослых требуется немного побыть детьми.</a:t>
            </a:r>
            <a:br>
              <a:rPr lang="ru-RU" sz="28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</a:br>
            <a:endParaRPr lang="ru-RU" sz="2000" dirty="0">
              <a:solidFill>
                <a:srgbClr val="0070C0"/>
              </a:solidFill>
              <a:latin typeface="Century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t2.depositphotos.com/2283523/11831/i/950/depositphotos_118317916-stock-photo-pirates-birthday-card-invitation-concep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500166" y="1643050"/>
            <a:ext cx="652566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endParaRPr lang="ru-RU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t2.depositphotos.com/2283523/11831/i/950/depositphotos_118317916-stock-photo-pirates-birthday-card-invitation-concep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30072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  <a:latin typeface="Century" pitchFamily="18" charset="0"/>
              </a:rPr>
              <a:t>Квест -</a:t>
            </a:r>
            <a:r>
              <a:rPr lang="ru-RU" dirty="0" smtClean="0">
                <a:latin typeface="Century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это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приключенческая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игра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, в которой необходимо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решать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задачи для продвижения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по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сюжету.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t2.depositphotos.com/2283523/11831/i/950/depositphotos_118317916-stock-photo-pirates-birthday-card-invitation-concep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Цель </a:t>
            </a:r>
            <a:r>
              <a:rPr lang="ru-RU" sz="4000" b="1" dirty="0" err="1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квест-игры</a:t>
            </a:r>
            <a:r>
              <a:rPr lang="ru-RU" sz="40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: </a:t>
            </a:r>
            <a:r>
              <a:rPr lang="ru-RU" sz="40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  <a:cs typeface="Times New Roman" pitchFamily="18" charset="0"/>
              </a:rPr>
              <a:t>активизировать 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  <a:cs typeface="Times New Roman" pitchFamily="18" charset="0"/>
              </a:rPr>
              <a:t>познавательные и мыслительные процессы участников, реализовать проектную игровую деятельность, познакомить с новой информацией, закреплять имеющиеся знания, отработать на практике умения детей</a:t>
            </a:r>
            <a:endParaRPr lang="ru-RU" sz="3100" dirty="0">
              <a:solidFill>
                <a:schemeClr val="accent1">
                  <a:lumMod val="75000"/>
                </a:schemeClr>
              </a:solidFill>
              <a:latin typeface="Century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t2.depositphotos.com/2283523/11831/i/950/depositphotos_118317916-stock-photo-pirates-birthday-card-invitation-concep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квест-игры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Century" pitchFamily="18" charset="0"/>
              </a:rPr>
              <a:t>Образовательные</a:t>
            </a:r>
            <a:r>
              <a:rPr lang="ru-RU" sz="2700" dirty="0" smtClean="0">
                <a:latin typeface="Century" pitchFamily="18" charset="0"/>
              </a:rPr>
              <a:t> – </a:t>
            </a:r>
            <a:r>
              <a:rPr lang="ru-RU" sz="2700" dirty="0" smtClean="0">
                <a:solidFill>
                  <a:srgbClr val="7030A0"/>
                </a:solidFill>
                <a:latin typeface="Century" pitchFamily="18" charset="0"/>
              </a:rPr>
              <a:t>вовлечение каждого ребенка в активный творческий процесс, усвоение новых знаний и закрепление имеющихся.</a:t>
            </a:r>
            <a:r>
              <a:rPr lang="ru-RU" sz="2700" dirty="0" smtClean="0">
                <a:latin typeface="Century" pitchFamily="18" charset="0"/>
              </a:rPr>
              <a:t/>
            </a:r>
            <a:br>
              <a:rPr lang="ru-RU" sz="2700" dirty="0" smtClean="0">
                <a:latin typeface="Century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Century" pitchFamily="18" charset="0"/>
              </a:rPr>
              <a:t>Развивающие</a:t>
            </a:r>
            <a:r>
              <a:rPr lang="ru-RU" sz="2700" dirty="0" smtClean="0">
                <a:solidFill>
                  <a:srgbClr val="FF0000"/>
                </a:solidFill>
                <a:latin typeface="Century" pitchFamily="18" charset="0"/>
              </a:rPr>
              <a:t> </a:t>
            </a:r>
            <a:r>
              <a:rPr lang="ru-RU" sz="2700" dirty="0" smtClean="0">
                <a:latin typeface="Century" pitchFamily="18" charset="0"/>
              </a:rPr>
              <a:t>– </a:t>
            </a:r>
            <a:r>
              <a:rPr lang="ru-RU" sz="2700" dirty="0" smtClean="0">
                <a:solidFill>
                  <a:srgbClr val="7030A0"/>
                </a:solidFill>
                <a:latin typeface="Century" pitchFamily="18" charset="0"/>
              </a:rPr>
              <a:t>развитие интереса, творческих способностей, воображения дошкольников, поисковой активности, стремления к новизне.</a:t>
            </a:r>
            <a:r>
              <a:rPr lang="ru-RU" sz="2700" dirty="0" smtClean="0">
                <a:latin typeface="Century" pitchFamily="18" charset="0"/>
              </a:rPr>
              <a:t/>
            </a:r>
            <a:br>
              <a:rPr lang="ru-RU" sz="2700" dirty="0" smtClean="0">
                <a:latin typeface="Century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Century" pitchFamily="18" charset="0"/>
              </a:rPr>
              <a:t>Воспитательные</a:t>
            </a:r>
            <a:r>
              <a:rPr lang="ru-RU" sz="2700" dirty="0" smtClean="0">
                <a:latin typeface="Century" pitchFamily="18" charset="0"/>
              </a:rPr>
              <a:t> </a:t>
            </a:r>
            <a:r>
              <a:rPr lang="ru-RU" sz="2700" dirty="0" smtClean="0">
                <a:solidFill>
                  <a:srgbClr val="7030A0"/>
                </a:solidFill>
                <a:latin typeface="Century" pitchFamily="18" charset="0"/>
              </a:rPr>
              <a:t>– воспитание доброжелательности, взаимопомощи, толерантности, личной ответственности за выполнение работы, формирование навыков взаимодействия со сверстниками.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Century" pitchFamily="18" charset="0"/>
                <a:cs typeface="Times New Roman" pitchFamily="18" charset="0"/>
              </a:rPr>
              <a:t> </a:t>
            </a:r>
            <a:endParaRPr lang="ru-RU" sz="3100" dirty="0">
              <a:solidFill>
                <a:schemeClr val="accent1">
                  <a:lumMod val="75000"/>
                </a:schemeClr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31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entury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t2.depositphotos.com/2283523/11831/i/950/depositphotos_118317916-stock-photo-pirates-birthday-card-invitation-concep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квест-игры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Квесты по числу участников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Одиночные                Групповые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2850520">
            <a:off x="5582589" y="3635261"/>
            <a:ext cx="978408" cy="71438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8111621">
            <a:off x="2883418" y="3620496"/>
            <a:ext cx="978408" cy="71438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t2.depositphotos.com/2283523/11831/i/950/depositphotos_118317916-stock-photo-pirates-birthday-card-invitation-concep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продолжительности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Кратковременные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Долговременные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2850520">
            <a:off x="5144479" y="2710740"/>
            <a:ext cx="978408" cy="45719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7886171">
            <a:off x="3423549" y="2716450"/>
            <a:ext cx="978408" cy="45719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t2.depositphotos.com/2283523/11831/i/950/depositphotos_118317916-stock-photo-pirates-birthday-card-invitation-concep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содержанию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Сюжетные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Несюжетные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rot="2765666">
            <a:off x="5215917" y="3067931"/>
            <a:ext cx="978408" cy="45719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7864572">
            <a:off x="3255488" y="3022532"/>
            <a:ext cx="978408" cy="45719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t2.depositphotos.com/2283523/11831/i/950/depositphotos_118317916-stock-photo-pirates-birthday-card-invitation-concep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Виды квестов по структуре сюжета</a:t>
            </a:r>
            <a:br>
              <a:rPr lang="ru-RU" b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Cambria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Линейный</a:t>
            </a:r>
            <a:r>
              <a:rPr lang="ru-RU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              Кольцевой</a:t>
            </a:r>
            <a:br>
              <a:rPr lang="ru-RU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Штурмовой</a:t>
            </a:r>
            <a:endParaRPr lang="ru-RU" dirty="0" smtClean="0">
              <a:solidFill>
                <a:srgbClr val="0070C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2765666">
            <a:off x="5367209" y="3488704"/>
            <a:ext cx="978408" cy="45719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7864572">
            <a:off x="2992705" y="3575627"/>
            <a:ext cx="978408" cy="45719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5400000" flipV="1">
            <a:off x="3844760" y="3941926"/>
            <a:ext cx="1785951" cy="45719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st2.depositphotos.com/2283523/11831/i/950/depositphotos_118317916-stock-photo-pirates-birthday-card-invitation-concep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По форме проведения</a:t>
            </a:r>
            <a:br>
              <a:rPr lang="ru-RU" b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Соревнования </a:t>
            </a:r>
            <a: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      Проекты, исследования</a:t>
            </a:r>
            <a:b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                                  эксперименты</a:t>
            </a:r>
            <a:endParaRPr lang="ru-RU" sz="3600" dirty="0" smtClean="0">
              <a:solidFill>
                <a:srgbClr val="0070C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2765666">
            <a:off x="5367209" y="3417267"/>
            <a:ext cx="978408" cy="45719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7864572">
            <a:off x="2921268" y="3432751"/>
            <a:ext cx="978408" cy="45719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16</Words>
  <Application>Microsoft Office PowerPoint</Application>
  <PresentationFormat>Экран (4:3)</PresentationFormat>
  <Paragraphs>22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Что такое  квест?</vt:lpstr>
      <vt:lpstr>  Квест - это  приключенческая  игра, в которой необходимо  решать задачи для продвижения  по сюжету. </vt:lpstr>
      <vt:lpstr>        Цель квест-игры:  активизировать познавательные и мыслительные процессы участников, реализовать проектную игровую деятельность, познакомить с новой информацией, закреплять имеющиеся знания, отработать на практике умения детей</vt:lpstr>
      <vt:lpstr>            Задачи квест-игры: Образовательные – вовлечение каждого ребенка в активный творческий процесс, усвоение новых знаний и закрепление имеющихся. Развивающие – развитие интереса, творческих способностей, воображения дошкольников, поисковой активности, стремления к новизне. Воспитательные – воспитание доброжелательности, взаимопомощи, толерантности, личной ответственности за выполнение работы, формирование навыков взаимодействия со сверстниками.       </vt:lpstr>
      <vt:lpstr>            Виды квест-игры Квесты по числу участников:  Одиночные                Групповые                                  </vt:lpstr>
      <vt:lpstr>      По продолжительности:   Кратковременные       Долговременные</vt:lpstr>
      <vt:lpstr>       По содержанию:       Сюжетные              Несюжетные</vt:lpstr>
      <vt:lpstr>         Виды квестов по структуре сюжета        Линейный              Кольцевой Штурмовой</vt:lpstr>
      <vt:lpstr>         По форме проведения  Соревнования       Проекты, исследования                                   эксперименты</vt:lpstr>
      <vt:lpstr>        Квест технология имеет  Задачу                      Игровой                                         замысел  Руководителя                 Чёткие (наставника)                правила </vt:lpstr>
      <vt:lpstr>           Принципы:  1. Доступность - задания не должны быть чересчур сложными для ребёнка.  2. Системность - задания должны быть логически связаны друг с другом.  3. Эмоциональная окрашенность заданий.  4. Разумность по времени.  5. Использование разных видов детской деятельности во время прохождения квеста.  6. Наличие видимого конечного результата и обратной связи. </vt:lpstr>
      <vt:lpstr>         Условия при организации  квест - игры :  1. Игры должны быть безопасными.  2. Вопросы и задания должны соответствовать возрасту.  3. Споры и конфликты надо решать только мирным путём.  </vt:lpstr>
      <vt:lpstr>            План подготовки игры - квест   1.Ведущие мероприятия заранее подготавливают местность к игре.  2. Определить цели и задачи; 3. Выбрать место проведения игры; 4. Составить паспорт прохождения игры или карту маршрута; 5. Сформировать состав участников (педагоги, дети, родители, рассчитать количество организаторов и помощников); 6. Разработать легенду игры, ее формат и правила; 7. Написать сценарий (конспект); 8. Подготовить задания, реквизиты для игры. 9. Разработать маршрут передвижений</vt:lpstr>
      <vt:lpstr>            Преимущества квест-технологии 1. Квест – это игра 2. Способствуют развитию аналитических способностей,  развивают фантазию и творчество;   3.  Квест – путешествие к определенной цели через преодоление трудностей; 4.  Квест предоставляет возможность разнообразить воспитательно-образовательный процесс, сделать его необычным, запоминающимся,  увлекательным, весёлым, игровым; 5. В ходе квеста у детей происходит развитие по всем образовательным областям и реализуются разные виды деятельности; 6.  Использование квестов позволяет уйти от традиционных форм обучения детей  и значительно расширить рамки образовательного процесса. 7. Это форма взаимодействия  педагога и детей; 8. Целенаправленно мотивируется эмоциональная  и интеллектуальная активность ребёнка; 9.  Образовательная задача  осуществляется через игровую деятельность и носит поисковый характер.</vt:lpstr>
      <vt:lpstr>              Плюсы игры - квест - игры  1. Необычность формата мероприятия; 2. Активность каждого участника; 3. Игра не просто развлекательная, но и развивающая; 4. Гибкость формата. Минусы квест- игры 1. Предварительная серьёзная подготовка; 2. От взрослых требуется немного побыть детьми. 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Звездочка</cp:lastModifiedBy>
  <cp:revision>47</cp:revision>
  <dcterms:created xsi:type="dcterms:W3CDTF">2019-10-10T14:56:17Z</dcterms:created>
  <dcterms:modified xsi:type="dcterms:W3CDTF">2022-01-12T07:04:18Z</dcterms:modified>
</cp:coreProperties>
</file>