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2" autoAdjust="0"/>
    <p:restoredTop sz="94664" autoAdjust="0"/>
  </p:normalViewPr>
  <p:slideViewPr>
    <p:cSldViewPr>
      <p:cViewPr varScale="1">
        <p:scale>
          <a:sx n="95" d="100"/>
          <a:sy n="95" d="100"/>
        </p:scale>
        <p:origin x="-533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285728"/>
            <a:ext cx="6172200" cy="1894362"/>
          </a:xfrm>
        </p:spPr>
        <p:txBody>
          <a:bodyPr/>
          <a:lstStyle/>
          <a:p>
            <a:r>
              <a:rPr lang="ru-RU" dirty="0" smtClean="0"/>
              <a:t>Консультация для родителей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2428868"/>
            <a:ext cx="6172200" cy="1371600"/>
          </a:xfrm>
        </p:spPr>
        <p:txBody>
          <a:bodyPr>
            <a:noAutofit/>
          </a:bodyPr>
          <a:lstStyle/>
          <a:p>
            <a:r>
              <a:rPr lang="ru-RU" sz="4000" i="1" dirty="0" smtClean="0"/>
              <a:t>Что нельзя приносить в детский сад</a:t>
            </a:r>
            <a:endParaRPr lang="ru-RU" sz="4000" i="1" dirty="0"/>
          </a:p>
        </p:txBody>
      </p:sp>
      <p:pic>
        <p:nvPicPr>
          <p:cNvPr id="4" name="Рисунок 3" descr="Отзывы на стихи, современная литература"/>
          <p:cNvPicPr/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 rot="20594039">
            <a:off x="5417148" y="848597"/>
            <a:ext cx="2249769" cy="2228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isometricOffAxis2Left"/>
            <a:lightRig rig="threePt" dir="t"/>
          </a:scene3d>
          <a:sp3d z="25400"/>
        </p:spPr>
      </p:pic>
      <p:pic>
        <p:nvPicPr>
          <p:cNvPr id="5" name="Picture 12" descr="2aae438b93ee8f8a918721842b487e5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4643446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2aae438b93ee8f8a918721842b487e5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414338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2" descr="2aae438b93ee8f8a918721842b487e5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-1429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857884" y="5000636"/>
            <a:ext cx="28575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Выполнила воспитатель МБДОУ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Детского сада «Звездочка»</a:t>
            </a:r>
          </a:p>
          <a:p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Лонгортова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Раиса Валерьевна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Franklin Gothic Medium" pitchFamily="34" charset="0"/>
              </a:rPr>
              <a:t>Уважаемые родители!</a:t>
            </a:r>
            <a:r>
              <a:rPr lang="ru-RU" sz="2400" dirty="0" smtClean="0">
                <a:latin typeface="Franklin Gothic Medium" pitchFamily="34" charset="0"/>
              </a:rPr>
              <a:t/>
            </a:r>
            <a:br>
              <a:rPr lang="ru-RU" sz="2400" dirty="0" smtClean="0">
                <a:latin typeface="Franklin Gothic Medium" pitchFamily="34" charset="0"/>
              </a:rPr>
            </a:br>
            <a:r>
              <a:rPr lang="ru-RU" sz="2400" dirty="0" smtClean="0">
                <a:latin typeface="Franklin Gothic Medium" pitchFamily="34" charset="0"/>
              </a:rPr>
              <a:t>Приводя ребенка в детский сад, родитель обязан знать, что нельзя разрешать брать ему с собой:</a:t>
            </a:r>
            <a:endParaRPr lang="ru-RU" sz="2400" dirty="0">
              <a:latin typeface="Franklin Gothic Medium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829444" cy="48737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      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жевательную резинку (ребенок может во время игры подавиться).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       опасные предметы: ножницы, булавки, игрушки (дротики, лук со стрелами, пистолеты с пульками), зеркала, стеклянные флаконы;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       продукты питания (конфеты, печенье, пирожные, соки). Они могут стать причиной аллергической реакции, пищевого отравления, инфекционного заболевания;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       мелкие предметы такие как пуговицы, бусинки, кнопки, мелкие украшения, игрушки, шнурки, резинки. Они могут стать причиной травмы (ребенок может засунуть мелкий предмет в нос или ухо);</a:t>
            </a:r>
          </a:p>
          <a:p>
            <a:endParaRPr lang="ru-RU" dirty="0"/>
          </a:p>
        </p:txBody>
      </p:sp>
      <p:pic>
        <p:nvPicPr>
          <p:cNvPr id="4" name="Picture 6" descr="normal_41646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38913" y="4071942"/>
            <a:ext cx="2505087" cy="2505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928670"/>
            <a:ext cx="7467600" cy="4873752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дорогостоящие игрушки, книжки. Помните, что игрушка Вашего ребёнка может испортиться, потеряться, или её может взять домой другой ребёнок (дети любят меняться игрушками), поэтому не нужно приносить предметы, за сохранность и целостность которых Вы будете переживать;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   различные предметы косметики - детскую туалетную воду, лак для ногтей и помады. Дети, играя, могут испортить одежду или, используемая косметика вызывать аллергическую реакцию.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u="sng" dirty="0" smtClean="0">
                <a:solidFill>
                  <a:schemeClr val="accent2">
                    <a:lumMod val="50000"/>
                  </a:schemeClr>
                </a:solidFill>
              </a:rPr>
              <a:t>Внимательно </a:t>
            </a:r>
            <a:r>
              <a:rPr lang="ru-RU" u="sng" dirty="0" smtClean="0">
                <a:solidFill>
                  <a:schemeClr val="accent2">
                    <a:lumMod val="50000"/>
                  </a:schemeClr>
                </a:solidFill>
              </a:rPr>
              <a:t>проверяйте, что именно Ваш ребенок несет в детский сад!</a:t>
            </a:r>
          </a:p>
          <a:p>
            <a:endParaRPr lang="ru-RU" dirty="0"/>
          </a:p>
        </p:txBody>
      </p:sp>
      <p:pic>
        <p:nvPicPr>
          <p:cNvPr id="5" name="Picture 16" descr="C:\Users\Антон\Desktop\_____www.kepfeltoltes.hu_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5143512"/>
            <a:ext cx="1509318" cy="1320653"/>
          </a:xfrm>
          <a:prstGeom prst="rect">
            <a:avLst/>
          </a:prstGeom>
          <a:noFill/>
        </p:spPr>
      </p:pic>
      <p:pic>
        <p:nvPicPr>
          <p:cNvPr id="6" name="Picture 7" descr="59_milash1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500042"/>
            <a:ext cx="1477467" cy="2273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74676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Comic Sans MS" pitchFamily="66" charset="0"/>
              </a:rPr>
              <a:t>В целях обеспечения безопасного пребывания ребенка в детском саду соблюдайте правила: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357430"/>
            <a:ext cx="7467600" cy="3900502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не оставляйте в детском шкафчике лекарственные препараты (сиропы от кашля), капли в нос и витамины. Оставленные без присмотра лекарственные средства могут стать причиной отравления. Помните, что детям свойственно угощать друг друга тайно;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одежда и обувь должна соответствовать размеру и росту ребенка.</a:t>
            </a:r>
          </a:p>
          <a:p>
            <a:endParaRPr lang="ru-RU" dirty="0"/>
          </a:p>
        </p:txBody>
      </p:sp>
      <p:pic>
        <p:nvPicPr>
          <p:cNvPr id="4" name="Picture 9" descr="f11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429132"/>
            <a:ext cx="1743077" cy="1743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785794"/>
            <a:ext cx="7572428" cy="5429288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Запрещается ношение в детском саду обуви без задников (шлепанцы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травмоопасны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);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не надевайте детям украшения (крупные серьги, длинные цепочки, кольца). Детский сад в лице сотрудников не несет ответственности за сохранность дорогостоящих игрушек, ценных вещей (золотые и серебряные украшения).</a:t>
            </a:r>
          </a:p>
          <a:p>
            <a:pPr>
              <a:buNone/>
            </a:pP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u="sng" dirty="0" smtClean="0">
                <a:solidFill>
                  <a:schemeClr val="accent2">
                    <a:lumMod val="50000"/>
                  </a:schemeClr>
                </a:solidFill>
              </a:rPr>
              <a:t>Важно </a:t>
            </a:r>
            <a:r>
              <a:rPr lang="ru-RU" u="sng" dirty="0" smtClean="0">
                <a:solidFill>
                  <a:schemeClr val="accent2">
                    <a:lumMod val="50000"/>
                  </a:schemeClr>
                </a:solidFill>
              </a:rPr>
              <a:t>не только оберегать ребенка от опасности, но и формировать представление о наиболее опасных ситуациях, о необходимости соблюдения мер предосторожности, прививать ему навыки безопасного поведения в быту.</a:t>
            </a:r>
          </a:p>
        </p:txBody>
      </p:sp>
      <p:pic>
        <p:nvPicPr>
          <p:cNvPr id="5" name="Picture 10" descr="f1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3643314"/>
            <a:ext cx="895352" cy="1930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125</TotalTime>
  <Words>140</Words>
  <PresentationFormat>Экран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Консультация для родителей</vt:lpstr>
      <vt:lpstr>Уважаемые родители! Приводя ребенка в детский сад, родитель обязан знать, что нельзя разрешать брать ему с собой:</vt:lpstr>
      <vt:lpstr>Слайд 3</vt:lpstr>
      <vt:lpstr>В целях обеспечения безопасного пребывания ребенка в детском саду соблюдайте правила: 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19</cp:revision>
  <dcterms:created xsi:type="dcterms:W3CDTF">2022-06-29T11:02:52Z</dcterms:created>
  <dcterms:modified xsi:type="dcterms:W3CDTF">2022-07-05T13:24:50Z</dcterms:modified>
</cp:coreProperties>
</file>