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0C9A48B4-657C-49F6-A777-20B9DF1D6EC5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09DA03B-5E98-4250-BB8D-2F495BE63DC4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EE2D68C-DB80-4DB6-A1DD-8E5DC74268C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1196815-150E-4858-A8B4-0744FC8BC154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1254025-411E-46C8-AB0F-01E15BD4FA3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4F954293-80DD-4B07-B780-C5162DB3710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CD7703D3-22BE-450B-812C-D5C2F5F9D575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8D2F6C9-BD91-4A44-B683-8CAB63D7B25C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8635412-7598-4C68-9BE3-C50513DD799D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DB0C9217-16A5-4431-B6CB-4EE5567A02F6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6755019-2B0B-4A6F-8739-BBE1102BB4A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93C0F4D-646D-4438-B4CB-DA3650EBF78B}" type="slidenum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857232"/>
            <a:ext cx="704534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Консультация для родителей </a:t>
            </a:r>
          </a:p>
          <a:p>
            <a:pPr algn="ctr" fontAlgn="base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тему:</a:t>
            </a:r>
          </a:p>
          <a:p>
            <a:pPr algn="ctr" fontAlgn="base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«Профилактика гриппа </a:t>
            </a:r>
          </a:p>
          <a:p>
            <a:pPr algn="ctr" fontAlgn="base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детей» 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400" dirty="0" smtClean="0"/>
              <a:t>Противостоять неблагоприятным воздействиям окружающей среды, в том числе и вирусам, помогает соблюдение правил гигиены и активный, рационально организованный образ жизни, а именно:</a:t>
            </a:r>
          </a:p>
          <a:p>
            <a:r>
              <a:rPr lang="ru-RU" sz="2400" dirty="0" smtClean="0"/>
              <a:t>Поддержание гигиены кожи и слизистых верхних дыхательных путей (полоскание горла, промывание носа, частое мытье рук с мылом и регулярные водные процедуры)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чего боитс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214686"/>
            <a:ext cx="487680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Соблюдение гигиены жилища (регулярные проветривания, поддержание температуры в пределах 20-24С и влажности 30-35%)</a:t>
            </a:r>
          </a:p>
          <a:p>
            <a:r>
              <a:rPr lang="ru-RU" dirty="0" smtClean="0"/>
              <a:t>Полноценное сбалансированное питание, включающее достаточно овощей и фруктов, а также продуктов, обогащенных </a:t>
            </a:r>
            <a:r>
              <a:rPr lang="ru-RU" dirty="0" err="1" smtClean="0"/>
              <a:t>бифидобактериями</a:t>
            </a:r>
            <a:endParaRPr lang="ru-RU" dirty="0" smtClean="0"/>
          </a:p>
          <a:p>
            <a:r>
              <a:rPr lang="ru-RU" dirty="0" smtClean="0"/>
              <a:t> Систематическая физическая активность на воздухе или в проветренном помещении</a:t>
            </a:r>
          </a:p>
          <a:p>
            <a:r>
              <a:rPr lang="ru-RU" dirty="0" smtClean="0"/>
              <a:t>Оптимальный режим труда и отдыха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1"/>
            <a:ext cx="8229600" cy="2357454"/>
          </a:xfrm>
        </p:spPr>
        <p:txBody>
          <a:bodyPr/>
          <a:lstStyle/>
          <a:p>
            <a:r>
              <a:rPr lang="ru-RU" sz="2800" dirty="0" smtClean="0"/>
              <a:t>Если ребенок заболел:</a:t>
            </a:r>
          </a:p>
          <a:p>
            <a:r>
              <a:rPr lang="ru-RU" sz="2800" dirty="0" smtClean="0"/>
              <a:t>Не надейтесь на собственные силы - это опасно для здоровья и жизни ребенка. Вызывайте врача - только он может поставить верный диагноз и назначить эффективный курс лечения.</a:t>
            </a:r>
            <a:endParaRPr lang="ru-RU" sz="2800" dirty="0"/>
          </a:p>
        </p:txBody>
      </p:sp>
      <p:pic>
        <p:nvPicPr>
          <p:cNvPr id="4" name="Рисунок 3" descr="доктор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714620"/>
            <a:ext cx="2962275" cy="3810000"/>
          </a:xfrm>
          <a:prstGeom prst="rect">
            <a:avLst/>
          </a:prstGeom>
        </p:spPr>
      </p:pic>
      <p:pic>
        <p:nvPicPr>
          <p:cNvPr id="5" name="Рисунок 4" descr="ребен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28934"/>
            <a:ext cx="362442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72230"/>
          </a:xfrm>
        </p:spPr>
        <p:txBody>
          <a:bodyPr/>
          <a:lstStyle/>
          <a:p>
            <a:r>
              <a:rPr lang="ru-RU" dirty="0" smtClean="0"/>
              <a:t>Как будет протекать болезнь у ребенка, предугадать никогда нельзя. Поэтому лучше принять меры профилактики гриппа у детей, чтобы постараться и вовсе обезопасить его от заражения.</a:t>
            </a:r>
          </a:p>
          <a:p>
            <a:r>
              <a:rPr lang="ru-RU" dirty="0" smtClean="0"/>
              <a:t>Желание любого родителя — уберечь своего ребенка от всех существующих в мире невзгод и болезней. Профилактика гриппа у детей — это важное и обязательное сезонное мероприятие, с помощью которого вы сможете защитить здоровье ваших детей от опасного вируса.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Неспецифические меры профилактика гриппа у детей: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43536"/>
          </a:xfrm>
        </p:spPr>
        <p:txBody>
          <a:bodyPr/>
          <a:lstStyle/>
          <a:p>
            <a:r>
              <a:rPr lang="ru-RU" sz="2800" dirty="0" smtClean="0"/>
              <a:t>1. Основной неспецифической мерой по профилактике гриппа у детей является личная гигиена. Некоторым из них следует обучать этим правилам ребенка с младшего возраста — например, часто мыть руки, особенно перед едой. Напоминайте ребенку, чтобы он не прикасался руками к лицу в публичных местах — на поручнях, столах и других предметах может оставаться слюна больного человека. Ребенку достаточно схватиться за поручень в автобусе, а затем положить палец в рот — как микробам уже «открыт доступ» в его организм.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sz="2400" dirty="0" smtClean="0"/>
              <a:t>2. Часто родители боятся «застудить» ребенка, поэтому весь отопительный сезон форточки и окна в доме закрыты и заклеены и помещения не проветриваются. Сухой и теплый воздух прекрасно способствует распространению вируса. Лучше одевать ребенка потеплее, но проветривать комнату, в которой он находится, хотя бы пару раз в день.</a:t>
            </a:r>
          </a:p>
          <a:p>
            <a:r>
              <a:rPr lang="ru-RU" sz="2400" dirty="0" smtClean="0"/>
              <a:t>3. Если в доме появляется больной человек, его следует изолировать от ребенка, надеть маску, выделить отдельный комплекс посуды.</a:t>
            </a:r>
          </a:p>
          <a:p>
            <a:r>
              <a:rPr lang="ru-RU" sz="2400" dirty="0" smtClean="0"/>
              <a:t>4. Лучшая профилактика гриппа у детей — это здоровый образ жизни. Регулярный сон, прогулки на свежем воздухе, сбалансированное питание, отсутствие стрессов — все это укрепит сопротивляемость малыша болезням.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Специфическая профилактика гриппа у детей.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000" dirty="0" smtClean="0"/>
              <a:t>1. Вакцинация: прививка от гриппа снижает вероятность заболевания среди детей на 60-90 процентов. Проводить вакцинацию можно от полугода.</a:t>
            </a:r>
          </a:p>
          <a:p>
            <a:r>
              <a:rPr lang="ru-RU" sz="2000" dirty="0" smtClean="0"/>
              <a:t>2. </a:t>
            </a:r>
            <a:r>
              <a:rPr lang="ru-RU" sz="2000" dirty="0" err="1" smtClean="0"/>
              <a:t>Иммуномодуляторы</a:t>
            </a:r>
            <a:r>
              <a:rPr lang="ru-RU" sz="2000" dirty="0" smtClean="0"/>
              <a:t>: различные </a:t>
            </a:r>
            <a:r>
              <a:rPr lang="ru-RU" sz="2000" dirty="0" err="1" smtClean="0"/>
              <a:t>иммуно</a:t>
            </a:r>
            <a:r>
              <a:rPr lang="ru-RU" sz="2000" dirty="0" smtClean="0"/>
              <a:t>- и биостимуляторы влияют на иммунную систему и усиливают ее защитные свойства. Существует ряд мнений, что активное использование иммуномодулирующих средств может ослабить естественный иммунитет организма. В то же время в качестве поддерживающей терапии рекомендуется применение препаратов на основа </a:t>
            </a:r>
            <a:r>
              <a:rPr lang="ru-RU" sz="2000" dirty="0" err="1" smtClean="0"/>
              <a:t>эхинацеии</a:t>
            </a:r>
            <a:r>
              <a:rPr lang="ru-RU" sz="2000" dirty="0" smtClean="0"/>
              <a:t>, лимонника китайского, </a:t>
            </a:r>
            <a:r>
              <a:rPr lang="ru-RU" sz="2000" dirty="0" err="1" smtClean="0"/>
              <a:t>леутерококка</a:t>
            </a:r>
            <a:r>
              <a:rPr lang="ru-RU" sz="2000" dirty="0" smtClean="0"/>
              <a:t>, радиолы розовой и др. Вопреки распространенному мифу, витамин С не играет никакой роли в профилактике гриппа.</a:t>
            </a:r>
          </a:p>
          <a:p>
            <a:r>
              <a:rPr lang="ru-RU" sz="2000" dirty="0" smtClean="0"/>
              <a:t>3. Фитонциды. От гриппа может защитить природная </a:t>
            </a:r>
            <a:r>
              <a:rPr lang="ru-RU" sz="2000" dirty="0" err="1" smtClean="0"/>
              <a:t>дезинфикация</a:t>
            </a:r>
            <a:r>
              <a:rPr lang="ru-RU" sz="2000" dirty="0" smtClean="0"/>
              <a:t> — такими свойствами обладают некоторых растения (в основном, хвойные — например, эфирные масла можжевельника, пихты, эвкалипта), а также продукты, содержащие фитонциды (чеснок, лук).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sz="2400" dirty="0" smtClean="0"/>
              <a:t>Профилактика гриппа у детей не требует каких-либо тяжелых или очень затратных мероприятий, так как, по сути, включает в себя вакцинацию, соблюдение правил общей гигиены и здоровый образ жизни. А окупается она самым важным, что только может быть — здоровьем ваших детей.</a:t>
            </a:r>
          </a:p>
          <a:p>
            <a:r>
              <a:rPr lang="ru-RU" sz="2400" dirty="0" smtClean="0"/>
              <a:t>Заболеваемость гриппом и ОРВИ среди детей ежегодно в 4-5 раз выше, чем среди взрослых. Это объясняется возрастным несовершенством иммунных и анатомо-физиологических механизмов, обеспечивающих защиту детского организма. Пока они не сформированы, ребенок чутко реагирует на вирусы и инфекции. По наблюдениям врачей, дети болеют ОРВИ и гриппом от 6 до 10 раз в год. При этом, у детей от рождения до 5 лет ОРВИ и грипп протекают наиболее тяжело, с риском возникновения осложнений.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Наиболее велик риск заражения простудными заболеваниями у детей, посещающих дошкольные учреждения и школы: в больших коллективах инфекции распространяются очень быстро. Переносчиками ОРВИ и гриппа могут стать и члены семьи. К профилактике гриппа у детей надо подходить очень серьезно.</a:t>
            </a:r>
          </a:p>
          <a:p>
            <a:endParaRPr lang="ru-RU" dirty="0"/>
          </a:p>
        </p:txBody>
      </p:sp>
      <p:pic>
        <p:nvPicPr>
          <p:cNvPr id="6" name="Рисунок 5" descr="unname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357562"/>
            <a:ext cx="38481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Профилактика гриппа: как защитить ребенка от вирусов?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740277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избежание инфицирования внутри семьи, всем ее членам рекомендуется проводить как специфическую (вакцинация), так и неспецифическую профилактику гриппа и ОРВИ.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Вакцинация. Раз в год, осенью, всей семье рекомендуется сделать прививку против гриппа. При выборе вакцины врачи будут учитывать возраст прививаемых и противопоказания к применению. Для вакцинации людей с аллергическими реакциями или наличием хронических заболеваний используются специальные методики. Эффективность вакцинации у детей составляет 70-100%.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Витаминная профилактика гриппа и у детей, и у взрослых повышает устойчивость организма к инфицированию респираторными вирусами. Детям и взрослым рекомендовано принимать курсы поливитаминов не реже 2 раз в год (например, весной и осенью). Приобретая витаминно-минеральные комплексы убедитесь, что они не вызывают аллергических реакций и рекомендованы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НИИ (научным исследовательским институтом)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РАМН (Российской академии медицинских наук).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grip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929066"/>
            <a:ext cx="4643438" cy="247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892</Words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 для начальной школы</vt:lpstr>
      <vt:lpstr>Слайд 1</vt:lpstr>
      <vt:lpstr>Слайд 2</vt:lpstr>
      <vt:lpstr>Неспецифические меры профилактика гриппа у детей:</vt:lpstr>
      <vt:lpstr>Слайд 4</vt:lpstr>
      <vt:lpstr>Специфическая профилактика гриппа у детей.</vt:lpstr>
      <vt:lpstr>Слайд 6</vt:lpstr>
      <vt:lpstr>Слайд 7</vt:lpstr>
      <vt:lpstr>Профилактика гриппа: как защитить ребенка от вирусов?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Школьный</cp:lastModifiedBy>
  <cp:revision>47</cp:revision>
  <dcterms:created xsi:type="dcterms:W3CDTF">2020-02-03T10:02:40Z</dcterms:created>
  <dcterms:modified xsi:type="dcterms:W3CDTF">2020-02-16T20:30:09Z</dcterms:modified>
</cp:coreProperties>
</file>